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 id="2147483696" r:id="rId4"/>
  </p:sldMasterIdLst>
  <p:notesMasterIdLst>
    <p:notesMasterId r:id="rId29"/>
  </p:notesMasterIdLst>
  <p:sldIdLst>
    <p:sldId id="277" r:id="rId5"/>
    <p:sldId id="259" r:id="rId6"/>
    <p:sldId id="278" r:id="rId7"/>
    <p:sldId id="258" r:id="rId8"/>
    <p:sldId id="261" r:id="rId9"/>
    <p:sldId id="262" r:id="rId10"/>
    <p:sldId id="279" r:id="rId11"/>
    <p:sldId id="280" r:id="rId12"/>
    <p:sldId id="282" r:id="rId13"/>
    <p:sldId id="264" r:id="rId14"/>
    <p:sldId id="266" r:id="rId15"/>
    <p:sldId id="283" r:id="rId16"/>
    <p:sldId id="265" r:id="rId17"/>
    <p:sldId id="284" r:id="rId18"/>
    <p:sldId id="285" r:id="rId19"/>
    <p:sldId id="286" r:id="rId20"/>
    <p:sldId id="287" r:id="rId21"/>
    <p:sldId id="288" r:id="rId22"/>
    <p:sldId id="289" r:id="rId23"/>
    <p:sldId id="273" r:id="rId24"/>
    <p:sldId id="290" r:id="rId25"/>
    <p:sldId id="292" r:id="rId26"/>
    <p:sldId id="274" r:id="rId27"/>
    <p:sldId id="281" r:id="rId2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7" d="100"/>
          <a:sy n="67" d="100"/>
        </p:scale>
        <p:origin x="147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455D11-12B8-4C72-937C-22E399183A50}" type="datetimeFigureOut">
              <a:rPr lang="en-US" smtClean="0"/>
              <a:t>07-Nov-16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0AB2A-44DC-44A2-A20F-165C1213466A}" type="slidenum">
              <a:rPr lang="en-US" smtClean="0"/>
              <a:t>‹#›</a:t>
            </a:fld>
            <a:endParaRPr lang="en-US"/>
          </a:p>
        </p:txBody>
      </p:sp>
    </p:spTree>
    <p:extLst>
      <p:ext uri="{BB962C8B-B14F-4D97-AF65-F5344CB8AC3E}">
        <p14:creationId xmlns:p14="http://schemas.microsoft.com/office/powerpoint/2010/main" val="1644218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We designed this template so that each member of the project team has a set of slides with its own theme. Members, here’s how you add a new slide to just your set: </a:t>
            </a:r>
          </a:p>
          <a:p>
            <a:r>
              <a:rPr lang="en-US" dirty="0" smtClean="0"/>
              <a:t/>
            </a:r>
            <a:br>
              <a:rPr lang="en-US" dirty="0" smtClean="0"/>
            </a:br>
            <a:r>
              <a:rPr lang="en-US" dirty="0" smtClean="0"/>
              <a:t>Mark where you want to add the slide: Select an existing one in the Thumbnails pane, click the New Slide button, then choose a layout. The new slide gets the same theme as the other slides in your set. </a:t>
            </a:r>
          </a:p>
          <a:p>
            <a:endParaRPr lang="en-US" dirty="0" smtClean="0"/>
          </a:p>
          <a:p>
            <a:r>
              <a:rPr lang="en-US" dirty="0" smtClean="0"/>
              <a:t>Careful! Don’t annoy your fellow presenters by accidentally changing their themes. That can happen if you choose a different theme from the Design tab, which changes all of the slides in the presentation to that look. </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smtClean="0">
                <a:solidFill>
                  <a:prstClr val="black"/>
                </a:solidFill>
              </a:rPr>
              <a:pPr/>
              <a:t>1</a:t>
            </a:fld>
            <a:endParaRPr lang="en-US">
              <a:solidFill>
                <a:prstClr val="black"/>
              </a:solidFill>
            </a:endParaRPr>
          </a:p>
        </p:txBody>
      </p:sp>
      <p:sp>
        <p:nvSpPr>
          <p:cNvPr id="7" name="Slide Image Placeholder 6"/>
          <p:cNvSpPr>
            <a:spLocks noGrp="1" noRot="1" noChangeAspect="1"/>
          </p:cNvSpPr>
          <p:nvPr>
            <p:ph type="sldImg"/>
          </p:nvPr>
        </p:nvSpPr>
        <p:spPr/>
      </p:sp>
    </p:spTree>
    <p:extLst>
      <p:ext uri="{BB962C8B-B14F-4D97-AF65-F5344CB8AC3E}">
        <p14:creationId xmlns:p14="http://schemas.microsoft.com/office/powerpoint/2010/main" val="1870978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328850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845813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442838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633233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727384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en-US" altLang="zh-CN" smtClean="0"/>
              <a:t>Click to edit Master title style</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6726063"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4243845"/>
            <a:ext cx="2307831" cy="276940"/>
          </a:xfrm>
          <a:prstGeom prst="rect">
            <a:avLst/>
          </a:prstGeom>
        </p:spPr>
      </p:pic>
      <p:sp>
        <p:nvSpPr>
          <p:cNvPr id="9" name="Rectangle 8"/>
          <p:cNvSpPr/>
          <p:nvPr/>
        </p:nvSpPr>
        <p:spPr>
          <a:xfrm>
            <a:off x="0" y="2590078"/>
            <a:ext cx="6726064"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2590078"/>
            <a:ext cx="2307832"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733709"/>
            <a:ext cx="6108101" cy="1373070"/>
          </a:xfrm>
        </p:spPr>
        <p:txBody>
          <a:bodyPr anchor="b">
            <a:noAutofit/>
          </a:bodyPr>
          <a:lstStyle>
            <a:lvl1pPr algn="r">
              <a:defRPr sz="4050"/>
            </a:lvl1pPr>
          </a:lstStyle>
          <a:p>
            <a:r>
              <a:rPr lang="en-US" smtClean="0"/>
              <a:t>Click to edit Master title style</a:t>
            </a:r>
            <a:endParaRPr lang="en-US" dirty="0"/>
          </a:p>
        </p:txBody>
      </p:sp>
      <p:sp>
        <p:nvSpPr>
          <p:cNvPr id="3" name="Subtitle 2"/>
          <p:cNvSpPr>
            <a:spLocks noGrp="1"/>
          </p:cNvSpPr>
          <p:nvPr>
            <p:ph type="subTitle" idx="1"/>
          </p:nvPr>
        </p:nvSpPr>
        <p:spPr>
          <a:xfrm>
            <a:off x="510241" y="4394040"/>
            <a:ext cx="6108101" cy="1117687"/>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solidFill>
                  <a:prstClr val="white">
                    <a:tint val="75000"/>
                  </a:prstClr>
                </a:solidFill>
              </a:rPr>
              <a:pPr/>
              <a:t>07-Nov-16</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a:xfrm>
            <a:off x="6941510" y="2750337"/>
            <a:ext cx="878916" cy="1356442"/>
          </a:xfrm>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48653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7" name="Rectangle 16"/>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1800"/>
            </a:lvl1pPr>
            <a:lvl2pPr>
              <a:defRPr sz="1500"/>
            </a:lvl2pPr>
            <a:lvl3pPr>
              <a:defRPr sz="135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solidFill>
                  <a:prstClr val="white">
                    <a:tint val="75000"/>
                  </a:prstClr>
                </a:solidFill>
              </a:rPr>
              <a:pPr/>
              <a:t>07-Nov-16</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99572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7828359"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68" y="4087901"/>
            <a:ext cx="1202248" cy="144270"/>
          </a:xfrm>
          <a:prstGeom prst="rect">
            <a:avLst/>
          </a:prstGeom>
        </p:spPr>
      </p:pic>
      <p:sp>
        <p:nvSpPr>
          <p:cNvPr id="9" name="Rectangle 8"/>
          <p:cNvSpPr/>
          <p:nvPr/>
        </p:nvSpPr>
        <p:spPr>
          <a:xfrm>
            <a:off x="-2" y="2726267"/>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726267"/>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869895"/>
            <a:ext cx="7210395" cy="1090788"/>
          </a:xfrm>
        </p:spPr>
        <p:txBody>
          <a:bodyPr anchor="ctr">
            <a:normAutofit/>
          </a:bodyPr>
          <a:lstStyle>
            <a:lvl1pPr algn="r">
              <a:defRPr sz="2700"/>
            </a:lvl1pPr>
          </a:lstStyle>
          <a:p>
            <a:r>
              <a:rPr lang="en-US" smtClean="0"/>
              <a:t>Click to edit Master title style</a:t>
            </a:r>
            <a:endParaRPr lang="en-US" dirty="0"/>
          </a:p>
        </p:txBody>
      </p:sp>
      <p:sp>
        <p:nvSpPr>
          <p:cNvPr id="3" name="Text Placeholder 2"/>
          <p:cNvSpPr>
            <a:spLocks noGrp="1"/>
          </p:cNvSpPr>
          <p:nvPr>
            <p:ph type="body" idx="1"/>
          </p:nvPr>
        </p:nvSpPr>
        <p:spPr>
          <a:xfrm>
            <a:off x="510242" y="4232172"/>
            <a:ext cx="7210395" cy="1704017"/>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solidFill>
                  <a:prstClr val="white">
                    <a:tint val="75000"/>
                  </a:prstClr>
                </a:solidFill>
              </a:rPr>
              <a:pPr/>
              <a:t>07-Nov-16</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a:xfrm>
            <a:off x="8047092" y="2869896"/>
            <a:ext cx="865613" cy="1090789"/>
          </a:xfrm>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76035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0" name="Rectangle 9"/>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0240" y="2336873"/>
            <a:ext cx="3523769"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195592" y="2336873"/>
            <a:ext cx="3525044"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solidFill>
                  <a:prstClr val="white">
                    <a:tint val="75000"/>
                  </a:prstClr>
                </a:solidFill>
              </a:rPr>
              <a:pPr/>
              <a:t>07-Nov-16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03341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2" name="Rectangle 11"/>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753230"/>
            <a:ext cx="7210397"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9763" y="2336874"/>
            <a:ext cx="3354245" cy="69313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510242" y="3030009"/>
            <a:ext cx="3523766"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365116" y="2336873"/>
            <a:ext cx="3355521" cy="692076"/>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195593" y="3030009"/>
            <a:ext cx="3525044"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solidFill>
                  <a:prstClr val="white">
                    <a:tint val="75000"/>
                  </a:prstClr>
                </a:solidFill>
              </a:rPr>
              <a:pPr/>
              <a:t>07-Nov-16</a:t>
            </a:fld>
            <a:endParaRPr lang="en-US" dirty="0">
              <a:solidFill>
                <a:prstClr val="white">
                  <a:tint val="75000"/>
                </a:prstClr>
              </a:solidFill>
            </a:endParaRPr>
          </a:p>
        </p:txBody>
      </p:sp>
      <p:sp>
        <p:nvSpPr>
          <p:cNvPr id="8" name="Footer Placeholder 7"/>
          <p:cNvSpPr>
            <a:spLocks noGrp="1"/>
          </p:cNvSpPr>
          <p:nvPr>
            <p:ph type="ftr" sz="quarter" idx="11"/>
          </p:nvPr>
        </p:nvSpPr>
        <p:spPr/>
        <p:txBody>
          <a:bodyPr/>
          <a:lstStyle/>
          <a:p>
            <a:endParaRPr lang="en-US" dirty="0">
              <a:solidFill>
                <a:prstClr val="white">
                  <a:tint val="75000"/>
                </a:prstClr>
              </a:solidFill>
            </a:endParaRPr>
          </a:p>
        </p:txBody>
      </p:sp>
      <p:sp>
        <p:nvSpPr>
          <p:cNvPr id="9" name="Slide Number Placeholder 8"/>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62877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8" name="Rectangle 7"/>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solidFill>
                  <a:prstClr val="white">
                    <a:tint val="75000"/>
                  </a:prstClr>
                </a:solidFill>
              </a:rPr>
              <a:pPr/>
              <a:t>07-Nov-16</a:t>
            </a:fld>
            <a:endParaRPr lang="en-US"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17766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6" name="Rectangle 5"/>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smtClean="0">
                <a:solidFill>
                  <a:prstClr val="white">
                    <a:tint val="75000"/>
                  </a:prstClr>
                </a:solidFill>
              </a:rPr>
              <a:pPr/>
              <a:t>07-Nov-16</a:t>
            </a:fld>
            <a:endParaRPr lang="en-US" dirty="0">
              <a:solidFill>
                <a:prstClr val="white">
                  <a:tint val="75000"/>
                </a:prstClr>
              </a:solidFill>
            </a:endParaRPr>
          </a:p>
        </p:txBody>
      </p:sp>
      <p:sp>
        <p:nvSpPr>
          <p:cNvPr id="3" name="Footer Placeholder 2"/>
          <p:cNvSpPr>
            <a:spLocks noGrp="1"/>
          </p:cNvSpPr>
          <p:nvPr>
            <p:ph type="ftr" sz="quarter" idx="11"/>
          </p:nvPr>
        </p:nvSpPr>
        <p:spPr/>
        <p:txBody>
          <a:bodyPr/>
          <a:lstStyle/>
          <a:p>
            <a:endParaRPr lang="en-US" dirty="0">
              <a:solidFill>
                <a:prstClr val="white">
                  <a:tint val="75000"/>
                </a:prstClr>
              </a:solidFill>
            </a:endParaRPr>
          </a:p>
        </p:txBody>
      </p:sp>
      <p:sp>
        <p:nvSpPr>
          <p:cNvPr id="4" name="Slide Number Placeholder 3"/>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58471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0" name="Rectangle 9"/>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753227"/>
            <a:ext cx="7210394" cy="1080940"/>
          </a:xfrm>
        </p:spPr>
        <p:txBody>
          <a:bodyPr anchor="ctr">
            <a:normAutofit/>
          </a:bodyPr>
          <a:lstStyle>
            <a:lvl1pPr>
              <a:defRPr sz="2700"/>
            </a:lvl1pPr>
          </a:lstStyle>
          <a:p>
            <a:r>
              <a:rPr lang="en-US" smtClean="0"/>
              <a:t>Click to edit Master title style</a:t>
            </a:r>
            <a:endParaRPr lang="en-US" dirty="0"/>
          </a:p>
        </p:txBody>
      </p:sp>
      <p:sp>
        <p:nvSpPr>
          <p:cNvPr id="3" name="Content Placeholder 2"/>
          <p:cNvSpPr>
            <a:spLocks noGrp="1"/>
          </p:cNvSpPr>
          <p:nvPr>
            <p:ph idx="1"/>
          </p:nvPr>
        </p:nvSpPr>
        <p:spPr>
          <a:xfrm>
            <a:off x="3514385" y="2336874"/>
            <a:ext cx="4206252"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10241" y="2336873"/>
            <a:ext cx="2842559" cy="3599317"/>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solidFill>
                  <a:prstClr val="white">
                    <a:tint val="75000"/>
                  </a:prstClr>
                </a:solidFill>
              </a:rPr>
              <a:pPr/>
              <a:t>07-Nov-16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56446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0" name="Rectangle 9"/>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753228"/>
            <a:ext cx="7210393" cy="1080938"/>
          </a:xfrm>
        </p:spPr>
        <p:txBody>
          <a:bodyPr anchor="ctr">
            <a:normAutofit/>
          </a:bodyPr>
          <a:lstStyle>
            <a:lvl1pPr>
              <a:defRPr sz="27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651250" y="2336874"/>
            <a:ext cx="4069387" cy="3599312"/>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510242" y="2336874"/>
            <a:ext cx="2907192" cy="3599315"/>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solidFill>
                  <a:prstClr val="white">
                    <a:tint val="75000"/>
                  </a:prstClr>
                </a:solidFill>
              </a:rPr>
              <a:pPr/>
              <a:t>07-Nov-16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64871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7828359"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5929622"/>
            <a:ext cx="1202248" cy="144270"/>
          </a:xfrm>
          <a:prstGeom prst="rect">
            <a:avLst/>
          </a:prstGeom>
        </p:spPr>
      </p:pic>
      <p:sp>
        <p:nvSpPr>
          <p:cNvPr id="10" name="Rectangle 9"/>
          <p:cNvSpPr/>
          <p:nvPr/>
        </p:nvSpPr>
        <p:spPr>
          <a:xfrm>
            <a:off x="0"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4711617"/>
            <a:ext cx="7210394" cy="453051"/>
          </a:xfrm>
        </p:spPr>
        <p:txBody>
          <a:bodyPr anchor="b">
            <a:normAutofit/>
          </a:bodyPr>
          <a:lstStyle>
            <a:lvl1pPr>
              <a:defRPr sz="1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0242" y="609598"/>
            <a:ext cx="7210394" cy="3589575"/>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510239" y="5169584"/>
            <a:ext cx="7210397" cy="62297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solidFill>
                  <a:prstClr val="white">
                    <a:tint val="75000"/>
                  </a:prstClr>
                </a:solidFill>
              </a:rPr>
              <a:pPr/>
              <a:t>07-Nov-16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a:xfrm>
            <a:off x="8047092" y="4711310"/>
            <a:ext cx="865613" cy="1090789"/>
          </a:xfrm>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943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7828359"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5929622"/>
            <a:ext cx="1202248" cy="144270"/>
          </a:xfrm>
          <a:prstGeom prst="rect">
            <a:avLst/>
          </a:prstGeom>
        </p:spPr>
      </p:pic>
      <p:sp>
        <p:nvSpPr>
          <p:cNvPr id="10" name="Rectangle 9"/>
          <p:cNvSpPr/>
          <p:nvPr/>
        </p:nvSpPr>
        <p:spPr>
          <a:xfrm>
            <a:off x="0"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609597"/>
            <a:ext cx="7210394" cy="3592750"/>
          </a:xfrm>
        </p:spPr>
        <p:txBody>
          <a:bodyPr anchor="ctr"/>
          <a:lstStyle>
            <a:lvl1pPr>
              <a:defRPr sz="2400"/>
            </a:lvl1pPr>
          </a:lstStyle>
          <a:p>
            <a:r>
              <a:rPr lang="en-US" smtClean="0"/>
              <a:t>Click to edit Master title style</a:t>
            </a:r>
            <a:endParaRPr lang="en-US" dirty="0"/>
          </a:p>
        </p:txBody>
      </p:sp>
      <p:sp>
        <p:nvSpPr>
          <p:cNvPr id="4" name="Text Placeholder 3"/>
          <p:cNvSpPr>
            <a:spLocks noGrp="1"/>
          </p:cNvSpPr>
          <p:nvPr>
            <p:ph type="body" sz="half" idx="2"/>
          </p:nvPr>
        </p:nvSpPr>
        <p:spPr>
          <a:xfrm>
            <a:off x="510242" y="4711616"/>
            <a:ext cx="7210394" cy="1090789"/>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smtClean="0">
                <a:solidFill>
                  <a:prstClr val="white">
                    <a:tint val="75000"/>
                  </a:prstClr>
                </a:solidFill>
              </a:rPr>
              <a:pPr/>
              <a:t>07-Nov-16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a:xfrm>
            <a:off x="8047092" y="4711616"/>
            <a:ext cx="865613" cy="1090789"/>
          </a:xfrm>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24451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7828359"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5929622"/>
            <a:ext cx="1202248" cy="144270"/>
          </a:xfrm>
          <a:prstGeom prst="rect">
            <a:avLst/>
          </a:prstGeom>
        </p:spPr>
      </p:pic>
      <p:sp>
        <p:nvSpPr>
          <p:cNvPr id="14" name="Rectangle 13"/>
          <p:cNvSpPr/>
          <p:nvPr/>
        </p:nvSpPr>
        <p:spPr>
          <a:xfrm>
            <a:off x="0"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609599"/>
            <a:ext cx="6539158" cy="3036061"/>
          </a:xfrm>
        </p:spPr>
        <p:txBody>
          <a:bodyPr anchor="ctr"/>
          <a:lstStyle>
            <a:lvl1pPr>
              <a:defRPr sz="2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051717" y="3653379"/>
            <a:ext cx="6117434" cy="548968"/>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4" name="Text Placeholder 3"/>
          <p:cNvSpPr>
            <a:spLocks noGrp="1"/>
          </p:cNvSpPr>
          <p:nvPr>
            <p:ph type="body" sz="half" idx="2"/>
          </p:nvPr>
        </p:nvSpPr>
        <p:spPr>
          <a:xfrm>
            <a:off x="510242" y="4711616"/>
            <a:ext cx="7210394" cy="1090789"/>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smtClean="0">
                <a:solidFill>
                  <a:prstClr val="white">
                    <a:tint val="75000"/>
                  </a:prstClr>
                </a:solidFill>
              </a:rPr>
              <a:pPr/>
              <a:t>07-Nov-16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a:xfrm>
            <a:off x="8047092" y="4709926"/>
            <a:ext cx="865613" cy="1090789"/>
          </a:xfrm>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
        <p:nvSpPr>
          <p:cNvPr id="16" name="TextBox 15"/>
          <p:cNvSpPr txBox="1"/>
          <p:nvPr/>
        </p:nvSpPr>
        <p:spPr>
          <a:xfrm>
            <a:off x="437679" y="748116"/>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defTabSz="342900"/>
            <a:r>
              <a:rPr lang="en-US" sz="5400" dirty="0">
                <a:solidFill>
                  <a:prstClr val="white"/>
                </a:solidFill>
                <a:effectLst/>
              </a:rPr>
              <a:t>“</a:t>
            </a:r>
          </a:p>
        </p:txBody>
      </p:sp>
      <p:sp>
        <p:nvSpPr>
          <p:cNvPr id="17" name="TextBox 16"/>
          <p:cNvSpPr txBox="1"/>
          <p:nvPr/>
        </p:nvSpPr>
        <p:spPr>
          <a:xfrm>
            <a:off x="7247107" y="3033524"/>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342900"/>
            <a:r>
              <a:rPr lang="en-US" sz="5400" dirty="0">
                <a:solidFill>
                  <a:prstClr val="white"/>
                </a:solidFill>
                <a:effectLst/>
              </a:rPr>
              <a:t>”</a:t>
            </a:r>
          </a:p>
        </p:txBody>
      </p:sp>
    </p:spTree>
    <p:extLst>
      <p:ext uri="{BB962C8B-B14F-4D97-AF65-F5344CB8AC3E}">
        <p14:creationId xmlns:p14="http://schemas.microsoft.com/office/powerpoint/2010/main" val="178300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7828359"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5929622"/>
            <a:ext cx="1202248" cy="144270"/>
          </a:xfrm>
          <a:prstGeom prst="rect">
            <a:avLst/>
          </a:prstGeom>
        </p:spPr>
      </p:pic>
      <p:sp>
        <p:nvSpPr>
          <p:cNvPr id="11" name="Rectangle 10"/>
          <p:cNvSpPr/>
          <p:nvPr/>
        </p:nvSpPr>
        <p:spPr>
          <a:xfrm>
            <a:off x="0"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4711616"/>
            <a:ext cx="7210397" cy="588535"/>
          </a:xfrm>
        </p:spPr>
        <p:txBody>
          <a:bodyPr anchor="b"/>
          <a:lstStyle>
            <a:lvl1pPr>
              <a:defRPr sz="2400"/>
            </a:lvl1pPr>
          </a:lstStyle>
          <a:p>
            <a:r>
              <a:rPr lang="en-US" smtClean="0"/>
              <a:t>Click to edit Master title style</a:t>
            </a:r>
            <a:endParaRPr lang="en-US" dirty="0"/>
          </a:p>
        </p:txBody>
      </p:sp>
      <p:sp>
        <p:nvSpPr>
          <p:cNvPr id="4" name="Text Placeholder 3"/>
          <p:cNvSpPr>
            <a:spLocks noGrp="1"/>
          </p:cNvSpPr>
          <p:nvPr>
            <p:ph type="body" sz="half" idx="2"/>
          </p:nvPr>
        </p:nvSpPr>
        <p:spPr>
          <a:xfrm>
            <a:off x="510240" y="5300150"/>
            <a:ext cx="7210397" cy="502255"/>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smtClean="0">
                <a:solidFill>
                  <a:prstClr val="white">
                    <a:tint val="75000"/>
                  </a:prstClr>
                </a:solidFill>
              </a:rPr>
              <a:pPr/>
              <a:t>07-Nov-16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a:xfrm>
            <a:off x="8047092" y="4709926"/>
            <a:ext cx="865613" cy="1090789"/>
          </a:xfrm>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605025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6" name="Rectangle 15"/>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753228"/>
            <a:ext cx="721872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495709" y="2336873"/>
            <a:ext cx="2302526" cy="576262"/>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8" name="Text Placeholder 3"/>
          <p:cNvSpPr>
            <a:spLocks noGrp="1"/>
          </p:cNvSpPr>
          <p:nvPr>
            <p:ph type="body" sz="half" idx="15"/>
          </p:nvPr>
        </p:nvSpPr>
        <p:spPr>
          <a:xfrm>
            <a:off x="510241" y="3022674"/>
            <a:ext cx="2287277" cy="2913513"/>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9" name="Text Placeholder 4"/>
          <p:cNvSpPr>
            <a:spLocks noGrp="1"/>
          </p:cNvSpPr>
          <p:nvPr>
            <p:ph type="body" sz="quarter" idx="3"/>
          </p:nvPr>
        </p:nvSpPr>
        <p:spPr>
          <a:xfrm>
            <a:off x="2967019" y="2336873"/>
            <a:ext cx="2297430" cy="576262"/>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0" name="Text Placeholder 3"/>
          <p:cNvSpPr>
            <a:spLocks noGrp="1"/>
          </p:cNvSpPr>
          <p:nvPr>
            <p:ph type="body" sz="half" idx="16"/>
          </p:nvPr>
        </p:nvSpPr>
        <p:spPr>
          <a:xfrm>
            <a:off x="2959103" y="3022674"/>
            <a:ext cx="2297430" cy="2913513"/>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11" name="Text Placeholder 4"/>
          <p:cNvSpPr>
            <a:spLocks noGrp="1"/>
          </p:cNvSpPr>
          <p:nvPr>
            <p:ph type="body" sz="quarter" idx="13"/>
          </p:nvPr>
        </p:nvSpPr>
        <p:spPr>
          <a:xfrm>
            <a:off x="5418117" y="2336873"/>
            <a:ext cx="2302519" cy="576262"/>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2" name="Text Placeholder 3"/>
          <p:cNvSpPr>
            <a:spLocks noGrp="1"/>
          </p:cNvSpPr>
          <p:nvPr>
            <p:ph type="body" sz="half" idx="17"/>
          </p:nvPr>
        </p:nvSpPr>
        <p:spPr>
          <a:xfrm>
            <a:off x="5418117" y="3022674"/>
            <a:ext cx="2302519" cy="2913513"/>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smtClean="0">
                <a:solidFill>
                  <a:prstClr val="white">
                    <a:tint val="75000"/>
                  </a:prstClr>
                </a:solidFill>
              </a:rPr>
              <a:pPr/>
              <a:t>07-Nov-16</a:t>
            </a:fld>
            <a:endParaRPr lang="en-US"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4055033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7" name="Rectangle 16"/>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753228"/>
            <a:ext cx="7210395"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510239" y="4297503"/>
            <a:ext cx="2287279" cy="576262"/>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0" name="Picture Placeholder 2"/>
          <p:cNvSpPr>
            <a:spLocks noGrp="1" noChangeAspect="1"/>
          </p:cNvSpPr>
          <p:nvPr>
            <p:ph type="pic" idx="15"/>
          </p:nvPr>
        </p:nvSpPr>
        <p:spPr>
          <a:xfrm>
            <a:off x="510239" y="2336873"/>
            <a:ext cx="2287279"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1" name="Text Placeholder 3"/>
          <p:cNvSpPr>
            <a:spLocks noGrp="1"/>
          </p:cNvSpPr>
          <p:nvPr>
            <p:ph type="body" sz="half" idx="18"/>
          </p:nvPr>
        </p:nvSpPr>
        <p:spPr>
          <a:xfrm>
            <a:off x="510239" y="4873765"/>
            <a:ext cx="2287279" cy="106242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22" name="Text Placeholder 4"/>
          <p:cNvSpPr>
            <a:spLocks noGrp="1"/>
          </p:cNvSpPr>
          <p:nvPr>
            <p:ph type="body" sz="quarter" idx="3"/>
          </p:nvPr>
        </p:nvSpPr>
        <p:spPr>
          <a:xfrm>
            <a:off x="2959103" y="4297503"/>
            <a:ext cx="2297430" cy="576262"/>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3" name="Picture Placeholder 2"/>
          <p:cNvSpPr>
            <a:spLocks noGrp="1" noChangeAspect="1"/>
          </p:cNvSpPr>
          <p:nvPr>
            <p:ph type="pic" idx="21"/>
          </p:nvPr>
        </p:nvSpPr>
        <p:spPr>
          <a:xfrm>
            <a:off x="2959103" y="2336873"/>
            <a:ext cx="229743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4" name="Text Placeholder 3"/>
          <p:cNvSpPr>
            <a:spLocks noGrp="1"/>
          </p:cNvSpPr>
          <p:nvPr>
            <p:ph type="body" sz="half" idx="19"/>
          </p:nvPr>
        </p:nvSpPr>
        <p:spPr>
          <a:xfrm>
            <a:off x="2958088" y="4873764"/>
            <a:ext cx="2300473" cy="106242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25" name="Text Placeholder 4"/>
          <p:cNvSpPr>
            <a:spLocks noGrp="1"/>
          </p:cNvSpPr>
          <p:nvPr>
            <p:ph type="body" sz="quarter" idx="13"/>
          </p:nvPr>
        </p:nvSpPr>
        <p:spPr>
          <a:xfrm>
            <a:off x="5423009" y="4297503"/>
            <a:ext cx="2297629" cy="576262"/>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6" name="Picture Placeholder 2"/>
          <p:cNvSpPr>
            <a:spLocks noGrp="1" noChangeAspect="1"/>
          </p:cNvSpPr>
          <p:nvPr>
            <p:ph type="pic" idx="22"/>
          </p:nvPr>
        </p:nvSpPr>
        <p:spPr>
          <a:xfrm>
            <a:off x="5423008" y="2336873"/>
            <a:ext cx="2297629"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7" name="Text Placeholder 3"/>
          <p:cNvSpPr>
            <a:spLocks noGrp="1"/>
          </p:cNvSpPr>
          <p:nvPr>
            <p:ph type="body" sz="half" idx="20"/>
          </p:nvPr>
        </p:nvSpPr>
        <p:spPr>
          <a:xfrm>
            <a:off x="5422915" y="4873762"/>
            <a:ext cx="2300672" cy="106242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smtClean="0">
                <a:solidFill>
                  <a:prstClr val="white">
                    <a:tint val="75000"/>
                  </a:prstClr>
                </a:solidFill>
              </a:rPr>
              <a:pPr/>
              <a:t>07-Nov-16</a:t>
            </a:fld>
            <a:endParaRPr lang="en-US"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97270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9" name="Rectangle 8"/>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solidFill>
                  <a:prstClr val="white">
                    <a:tint val="75000"/>
                  </a:prstClr>
                </a:solidFill>
              </a:rPr>
              <a:pPr/>
              <a:t>07-Nov-16</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80335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5448782" y="2040420"/>
            <a:ext cx="5106988"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200777" y="5543428"/>
            <a:ext cx="1602997"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609597"/>
            <a:ext cx="80535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0241" y="609598"/>
            <a:ext cx="6652503"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5105344" y="5936188"/>
            <a:ext cx="2057400" cy="365125"/>
          </a:xfrm>
        </p:spPr>
        <p:txBody>
          <a:bodyPr/>
          <a:lstStyle/>
          <a:p>
            <a:fld id="{6178E61D-D431-422C-9764-11DAFE33AB63}" type="datetimeFigureOut">
              <a:rPr lang="en-US" smtClean="0">
                <a:solidFill>
                  <a:prstClr val="white">
                    <a:tint val="75000"/>
                  </a:prstClr>
                </a:solidFill>
              </a:rPr>
              <a:pPr/>
              <a:t>07-Nov-16</a:t>
            </a:fld>
            <a:endParaRPr lang="en-US" dirty="0">
              <a:solidFill>
                <a:prstClr val="white">
                  <a:tint val="75000"/>
                </a:prstClr>
              </a:solidFill>
            </a:endParaRPr>
          </a:p>
        </p:txBody>
      </p:sp>
      <p:sp>
        <p:nvSpPr>
          <p:cNvPr id="5" name="Footer Placeholder 4"/>
          <p:cNvSpPr>
            <a:spLocks noGrp="1"/>
          </p:cNvSpPr>
          <p:nvPr>
            <p:ph type="ftr" sz="quarter" idx="11"/>
          </p:nvPr>
        </p:nvSpPr>
        <p:spPr>
          <a:xfrm>
            <a:off x="510241" y="5936189"/>
            <a:ext cx="4595104" cy="365125"/>
          </a:xfrm>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a:xfrm>
            <a:off x="7573163" y="5398634"/>
            <a:ext cx="865613" cy="1090789"/>
          </a:xfrm>
        </p:spPr>
        <p:txBody>
          <a:bodyPr anchor="t"/>
          <a:lstStyle>
            <a:lvl1pPr algn="ctr">
              <a:defRPr/>
            </a:lvl1p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76949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6726063"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4243845"/>
            <a:ext cx="2307831" cy="276940"/>
          </a:xfrm>
          <a:prstGeom prst="rect">
            <a:avLst/>
          </a:prstGeom>
        </p:spPr>
      </p:pic>
      <p:sp>
        <p:nvSpPr>
          <p:cNvPr id="9" name="Rectangle 8"/>
          <p:cNvSpPr/>
          <p:nvPr/>
        </p:nvSpPr>
        <p:spPr>
          <a:xfrm>
            <a:off x="0" y="2590078"/>
            <a:ext cx="6726064"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2590078"/>
            <a:ext cx="2307832"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733709"/>
            <a:ext cx="6108101" cy="1373070"/>
          </a:xfrm>
        </p:spPr>
        <p:txBody>
          <a:bodyPr anchor="b">
            <a:noAutofit/>
          </a:bodyPr>
          <a:lstStyle>
            <a:lvl1pPr algn="r">
              <a:defRPr sz="4050"/>
            </a:lvl1pPr>
          </a:lstStyle>
          <a:p>
            <a:r>
              <a:rPr lang="en-US" smtClean="0"/>
              <a:t>Click to edit Master title style</a:t>
            </a:r>
            <a:endParaRPr lang="en-US" dirty="0"/>
          </a:p>
        </p:txBody>
      </p:sp>
      <p:sp>
        <p:nvSpPr>
          <p:cNvPr id="3" name="Subtitle 2"/>
          <p:cNvSpPr>
            <a:spLocks noGrp="1"/>
          </p:cNvSpPr>
          <p:nvPr>
            <p:ph type="subTitle" idx="1"/>
          </p:nvPr>
        </p:nvSpPr>
        <p:spPr>
          <a:xfrm>
            <a:off x="510241" y="4394040"/>
            <a:ext cx="6108101" cy="1117687"/>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solidFill>
                  <a:prstClr val="white">
                    <a:tint val="75000"/>
                  </a:prstClr>
                </a:solidFill>
              </a:rPr>
              <a:pPr/>
              <a:t>07-Nov-16</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a:xfrm>
            <a:off x="6941510" y="2750337"/>
            <a:ext cx="878916" cy="1356442"/>
          </a:xfrm>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22984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7" name="Rectangle 16"/>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1800"/>
            </a:lvl1pPr>
            <a:lvl2pPr>
              <a:defRPr sz="1500"/>
            </a:lvl2pPr>
            <a:lvl3pPr>
              <a:defRPr sz="135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solidFill>
                  <a:prstClr val="white">
                    <a:tint val="75000"/>
                  </a:prstClr>
                </a:solidFill>
              </a:rPr>
              <a:pPr/>
              <a:t>07-Nov-16</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89726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7828359"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68" y="4087901"/>
            <a:ext cx="1202248" cy="144270"/>
          </a:xfrm>
          <a:prstGeom prst="rect">
            <a:avLst/>
          </a:prstGeom>
        </p:spPr>
      </p:pic>
      <p:sp>
        <p:nvSpPr>
          <p:cNvPr id="9" name="Rectangle 8"/>
          <p:cNvSpPr/>
          <p:nvPr/>
        </p:nvSpPr>
        <p:spPr>
          <a:xfrm>
            <a:off x="-2" y="2726267"/>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726267"/>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869895"/>
            <a:ext cx="7210395" cy="1090788"/>
          </a:xfrm>
        </p:spPr>
        <p:txBody>
          <a:bodyPr anchor="ctr">
            <a:normAutofit/>
          </a:bodyPr>
          <a:lstStyle>
            <a:lvl1pPr algn="r">
              <a:defRPr sz="2700"/>
            </a:lvl1pPr>
          </a:lstStyle>
          <a:p>
            <a:r>
              <a:rPr lang="en-US" smtClean="0"/>
              <a:t>Click to edit Master title style</a:t>
            </a:r>
            <a:endParaRPr lang="en-US" dirty="0"/>
          </a:p>
        </p:txBody>
      </p:sp>
      <p:sp>
        <p:nvSpPr>
          <p:cNvPr id="3" name="Text Placeholder 2"/>
          <p:cNvSpPr>
            <a:spLocks noGrp="1"/>
          </p:cNvSpPr>
          <p:nvPr>
            <p:ph type="body" idx="1"/>
          </p:nvPr>
        </p:nvSpPr>
        <p:spPr>
          <a:xfrm>
            <a:off x="510242" y="4232172"/>
            <a:ext cx="7210395" cy="1704017"/>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solidFill>
                  <a:prstClr val="white">
                    <a:tint val="75000"/>
                  </a:prstClr>
                </a:solidFill>
              </a:rPr>
              <a:pPr/>
              <a:t>07-Nov-16</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a:xfrm>
            <a:off x="8047092" y="2869896"/>
            <a:ext cx="865613" cy="1090789"/>
          </a:xfrm>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64252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0" name="Rectangle 9"/>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0240" y="2336873"/>
            <a:ext cx="3523769"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195592" y="2336873"/>
            <a:ext cx="3525044"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solidFill>
                  <a:prstClr val="white">
                    <a:tint val="75000"/>
                  </a:prstClr>
                </a:solidFill>
              </a:rPr>
              <a:pPr/>
              <a:t>07-Nov-16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54898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2" name="Rectangle 11"/>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753230"/>
            <a:ext cx="7210397"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9763" y="2336874"/>
            <a:ext cx="3354245" cy="69313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510242" y="3030009"/>
            <a:ext cx="3523766"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365116" y="2336873"/>
            <a:ext cx="3355521" cy="692076"/>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195593" y="3030009"/>
            <a:ext cx="3525044"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solidFill>
                  <a:prstClr val="white">
                    <a:tint val="75000"/>
                  </a:prstClr>
                </a:solidFill>
              </a:rPr>
              <a:pPr/>
              <a:t>07-Nov-16</a:t>
            </a:fld>
            <a:endParaRPr lang="en-US" dirty="0">
              <a:solidFill>
                <a:prstClr val="white">
                  <a:tint val="75000"/>
                </a:prstClr>
              </a:solidFill>
            </a:endParaRPr>
          </a:p>
        </p:txBody>
      </p:sp>
      <p:sp>
        <p:nvSpPr>
          <p:cNvPr id="8" name="Footer Placeholder 7"/>
          <p:cNvSpPr>
            <a:spLocks noGrp="1"/>
          </p:cNvSpPr>
          <p:nvPr>
            <p:ph type="ftr" sz="quarter" idx="11"/>
          </p:nvPr>
        </p:nvSpPr>
        <p:spPr/>
        <p:txBody>
          <a:bodyPr/>
          <a:lstStyle/>
          <a:p>
            <a:endParaRPr lang="en-US" dirty="0">
              <a:solidFill>
                <a:prstClr val="white">
                  <a:tint val="75000"/>
                </a:prstClr>
              </a:solidFill>
            </a:endParaRPr>
          </a:p>
        </p:txBody>
      </p:sp>
      <p:sp>
        <p:nvSpPr>
          <p:cNvPr id="9" name="Slide Number Placeholder 8"/>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97926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8" name="Rectangle 7"/>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solidFill>
                  <a:prstClr val="white">
                    <a:tint val="75000"/>
                  </a:prstClr>
                </a:solidFill>
              </a:rPr>
              <a:pPr/>
              <a:t>07-Nov-16</a:t>
            </a:fld>
            <a:endParaRPr lang="en-US"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852380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6" name="Rectangle 5"/>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smtClean="0">
                <a:solidFill>
                  <a:prstClr val="white">
                    <a:tint val="75000"/>
                  </a:prstClr>
                </a:solidFill>
              </a:rPr>
              <a:pPr/>
              <a:t>07-Nov-16</a:t>
            </a:fld>
            <a:endParaRPr lang="en-US" dirty="0">
              <a:solidFill>
                <a:prstClr val="white">
                  <a:tint val="75000"/>
                </a:prstClr>
              </a:solidFill>
            </a:endParaRPr>
          </a:p>
        </p:txBody>
      </p:sp>
      <p:sp>
        <p:nvSpPr>
          <p:cNvPr id="3" name="Footer Placeholder 2"/>
          <p:cNvSpPr>
            <a:spLocks noGrp="1"/>
          </p:cNvSpPr>
          <p:nvPr>
            <p:ph type="ftr" sz="quarter" idx="11"/>
          </p:nvPr>
        </p:nvSpPr>
        <p:spPr/>
        <p:txBody>
          <a:bodyPr/>
          <a:lstStyle/>
          <a:p>
            <a:endParaRPr lang="en-US" dirty="0">
              <a:solidFill>
                <a:prstClr val="white">
                  <a:tint val="75000"/>
                </a:prstClr>
              </a:solidFill>
            </a:endParaRPr>
          </a:p>
        </p:txBody>
      </p:sp>
      <p:sp>
        <p:nvSpPr>
          <p:cNvPr id="4" name="Slide Number Placeholder 3"/>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11445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0" name="Rectangle 9"/>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753227"/>
            <a:ext cx="7210394" cy="1080940"/>
          </a:xfrm>
        </p:spPr>
        <p:txBody>
          <a:bodyPr anchor="ctr">
            <a:normAutofit/>
          </a:bodyPr>
          <a:lstStyle>
            <a:lvl1pPr>
              <a:defRPr sz="2700"/>
            </a:lvl1pPr>
          </a:lstStyle>
          <a:p>
            <a:r>
              <a:rPr lang="en-US" smtClean="0"/>
              <a:t>Click to edit Master title style</a:t>
            </a:r>
            <a:endParaRPr lang="en-US" dirty="0"/>
          </a:p>
        </p:txBody>
      </p:sp>
      <p:sp>
        <p:nvSpPr>
          <p:cNvPr id="3" name="Content Placeholder 2"/>
          <p:cNvSpPr>
            <a:spLocks noGrp="1"/>
          </p:cNvSpPr>
          <p:nvPr>
            <p:ph idx="1"/>
          </p:nvPr>
        </p:nvSpPr>
        <p:spPr>
          <a:xfrm>
            <a:off x="3514385" y="2336874"/>
            <a:ext cx="4206252"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10241" y="2336873"/>
            <a:ext cx="2842559" cy="3599317"/>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solidFill>
                  <a:prstClr val="white">
                    <a:tint val="75000"/>
                  </a:prstClr>
                </a:solidFill>
              </a:rPr>
              <a:pPr/>
              <a:t>07-Nov-16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69075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0" name="Rectangle 9"/>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753228"/>
            <a:ext cx="7210393" cy="1080938"/>
          </a:xfrm>
        </p:spPr>
        <p:txBody>
          <a:bodyPr anchor="ctr">
            <a:normAutofit/>
          </a:bodyPr>
          <a:lstStyle>
            <a:lvl1pPr>
              <a:defRPr sz="27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651250" y="2336874"/>
            <a:ext cx="4069387" cy="3599312"/>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510242" y="2336874"/>
            <a:ext cx="2907192" cy="3599315"/>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solidFill>
                  <a:prstClr val="white">
                    <a:tint val="75000"/>
                  </a:prstClr>
                </a:solidFill>
              </a:rPr>
              <a:pPr/>
              <a:t>07-Nov-16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14598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7828359"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5929622"/>
            <a:ext cx="1202248" cy="144270"/>
          </a:xfrm>
          <a:prstGeom prst="rect">
            <a:avLst/>
          </a:prstGeom>
        </p:spPr>
      </p:pic>
      <p:sp>
        <p:nvSpPr>
          <p:cNvPr id="10" name="Rectangle 9"/>
          <p:cNvSpPr/>
          <p:nvPr/>
        </p:nvSpPr>
        <p:spPr>
          <a:xfrm>
            <a:off x="0"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4711617"/>
            <a:ext cx="7210394" cy="453051"/>
          </a:xfrm>
        </p:spPr>
        <p:txBody>
          <a:bodyPr anchor="b">
            <a:normAutofit/>
          </a:bodyPr>
          <a:lstStyle>
            <a:lvl1pPr>
              <a:defRPr sz="1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0242" y="609598"/>
            <a:ext cx="7210394" cy="3589575"/>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510239" y="5169584"/>
            <a:ext cx="7210397" cy="62297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solidFill>
                  <a:prstClr val="white">
                    <a:tint val="75000"/>
                  </a:prstClr>
                </a:solidFill>
              </a:rPr>
              <a:pPr/>
              <a:t>07-Nov-16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a:xfrm>
            <a:off x="8047092" y="4711310"/>
            <a:ext cx="865613" cy="1090789"/>
          </a:xfrm>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431104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7828359"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5929622"/>
            <a:ext cx="1202248" cy="144270"/>
          </a:xfrm>
          <a:prstGeom prst="rect">
            <a:avLst/>
          </a:prstGeom>
        </p:spPr>
      </p:pic>
      <p:sp>
        <p:nvSpPr>
          <p:cNvPr id="10" name="Rectangle 9"/>
          <p:cNvSpPr/>
          <p:nvPr/>
        </p:nvSpPr>
        <p:spPr>
          <a:xfrm>
            <a:off x="0"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609597"/>
            <a:ext cx="7210394" cy="3592750"/>
          </a:xfrm>
        </p:spPr>
        <p:txBody>
          <a:bodyPr anchor="ctr"/>
          <a:lstStyle>
            <a:lvl1pPr>
              <a:defRPr sz="2400"/>
            </a:lvl1pPr>
          </a:lstStyle>
          <a:p>
            <a:r>
              <a:rPr lang="en-US" smtClean="0"/>
              <a:t>Click to edit Master title style</a:t>
            </a:r>
            <a:endParaRPr lang="en-US" dirty="0"/>
          </a:p>
        </p:txBody>
      </p:sp>
      <p:sp>
        <p:nvSpPr>
          <p:cNvPr id="4" name="Text Placeholder 3"/>
          <p:cNvSpPr>
            <a:spLocks noGrp="1"/>
          </p:cNvSpPr>
          <p:nvPr>
            <p:ph type="body" sz="half" idx="2"/>
          </p:nvPr>
        </p:nvSpPr>
        <p:spPr>
          <a:xfrm>
            <a:off x="510242" y="4711616"/>
            <a:ext cx="7210394" cy="1090789"/>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smtClean="0">
                <a:solidFill>
                  <a:prstClr val="white">
                    <a:tint val="75000"/>
                  </a:prstClr>
                </a:solidFill>
              </a:rPr>
              <a:pPr/>
              <a:t>07-Nov-16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a:xfrm>
            <a:off x="8047092" y="4711616"/>
            <a:ext cx="865613" cy="1090789"/>
          </a:xfrm>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43498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2016/11/7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7828359"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5929622"/>
            <a:ext cx="1202248" cy="144270"/>
          </a:xfrm>
          <a:prstGeom prst="rect">
            <a:avLst/>
          </a:prstGeom>
        </p:spPr>
      </p:pic>
      <p:sp>
        <p:nvSpPr>
          <p:cNvPr id="14" name="Rectangle 13"/>
          <p:cNvSpPr/>
          <p:nvPr/>
        </p:nvSpPr>
        <p:spPr>
          <a:xfrm>
            <a:off x="0"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609599"/>
            <a:ext cx="6539158" cy="3036061"/>
          </a:xfrm>
        </p:spPr>
        <p:txBody>
          <a:bodyPr anchor="ctr"/>
          <a:lstStyle>
            <a:lvl1pPr>
              <a:defRPr sz="2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051717" y="3653379"/>
            <a:ext cx="6117434" cy="548968"/>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4" name="Text Placeholder 3"/>
          <p:cNvSpPr>
            <a:spLocks noGrp="1"/>
          </p:cNvSpPr>
          <p:nvPr>
            <p:ph type="body" sz="half" idx="2"/>
          </p:nvPr>
        </p:nvSpPr>
        <p:spPr>
          <a:xfrm>
            <a:off x="510242" y="4711616"/>
            <a:ext cx="7210394" cy="1090789"/>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smtClean="0">
                <a:solidFill>
                  <a:prstClr val="white">
                    <a:tint val="75000"/>
                  </a:prstClr>
                </a:solidFill>
              </a:rPr>
              <a:pPr/>
              <a:t>07-Nov-16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a:xfrm>
            <a:off x="8047092" y="4709926"/>
            <a:ext cx="865613" cy="1090789"/>
          </a:xfrm>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
        <p:nvSpPr>
          <p:cNvPr id="16" name="TextBox 15"/>
          <p:cNvSpPr txBox="1"/>
          <p:nvPr/>
        </p:nvSpPr>
        <p:spPr>
          <a:xfrm>
            <a:off x="437679" y="748116"/>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defTabSz="342900"/>
            <a:r>
              <a:rPr lang="en-US" sz="5400" dirty="0">
                <a:solidFill>
                  <a:prstClr val="white"/>
                </a:solidFill>
                <a:effectLst/>
              </a:rPr>
              <a:t>“</a:t>
            </a:r>
          </a:p>
        </p:txBody>
      </p:sp>
      <p:sp>
        <p:nvSpPr>
          <p:cNvPr id="17" name="TextBox 16"/>
          <p:cNvSpPr txBox="1"/>
          <p:nvPr/>
        </p:nvSpPr>
        <p:spPr>
          <a:xfrm>
            <a:off x="7247107" y="3033524"/>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342900"/>
            <a:r>
              <a:rPr lang="en-US" sz="5400" dirty="0">
                <a:solidFill>
                  <a:prstClr val="white"/>
                </a:solidFill>
                <a:effectLst/>
              </a:rPr>
              <a:t>”</a:t>
            </a:r>
          </a:p>
        </p:txBody>
      </p:sp>
    </p:spTree>
    <p:extLst>
      <p:ext uri="{BB962C8B-B14F-4D97-AF65-F5344CB8AC3E}">
        <p14:creationId xmlns:p14="http://schemas.microsoft.com/office/powerpoint/2010/main" val="124902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7828359"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5929622"/>
            <a:ext cx="1202248" cy="144270"/>
          </a:xfrm>
          <a:prstGeom prst="rect">
            <a:avLst/>
          </a:prstGeom>
        </p:spPr>
      </p:pic>
      <p:sp>
        <p:nvSpPr>
          <p:cNvPr id="11" name="Rectangle 10"/>
          <p:cNvSpPr/>
          <p:nvPr/>
        </p:nvSpPr>
        <p:spPr>
          <a:xfrm>
            <a:off x="0"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4711616"/>
            <a:ext cx="7210397" cy="588535"/>
          </a:xfrm>
        </p:spPr>
        <p:txBody>
          <a:bodyPr anchor="b"/>
          <a:lstStyle>
            <a:lvl1pPr>
              <a:defRPr sz="2400"/>
            </a:lvl1pPr>
          </a:lstStyle>
          <a:p>
            <a:r>
              <a:rPr lang="en-US" smtClean="0"/>
              <a:t>Click to edit Master title style</a:t>
            </a:r>
            <a:endParaRPr lang="en-US" dirty="0"/>
          </a:p>
        </p:txBody>
      </p:sp>
      <p:sp>
        <p:nvSpPr>
          <p:cNvPr id="4" name="Text Placeholder 3"/>
          <p:cNvSpPr>
            <a:spLocks noGrp="1"/>
          </p:cNvSpPr>
          <p:nvPr>
            <p:ph type="body" sz="half" idx="2"/>
          </p:nvPr>
        </p:nvSpPr>
        <p:spPr>
          <a:xfrm>
            <a:off x="510240" y="5300150"/>
            <a:ext cx="7210397" cy="502255"/>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smtClean="0">
                <a:solidFill>
                  <a:prstClr val="white">
                    <a:tint val="75000"/>
                  </a:prstClr>
                </a:solidFill>
              </a:rPr>
              <a:pPr/>
              <a:t>07-Nov-16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a:xfrm>
            <a:off x="8047092" y="4709926"/>
            <a:ext cx="865613" cy="1090789"/>
          </a:xfrm>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59756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6" name="Rectangle 15"/>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753228"/>
            <a:ext cx="721872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495709" y="2336873"/>
            <a:ext cx="2302526" cy="576262"/>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8" name="Text Placeholder 3"/>
          <p:cNvSpPr>
            <a:spLocks noGrp="1"/>
          </p:cNvSpPr>
          <p:nvPr>
            <p:ph type="body" sz="half" idx="15"/>
          </p:nvPr>
        </p:nvSpPr>
        <p:spPr>
          <a:xfrm>
            <a:off x="510241" y="3022674"/>
            <a:ext cx="2287277" cy="2913513"/>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9" name="Text Placeholder 4"/>
          <p:cNvSpPr>
            <a:spLocks noGrp="1"/>
          </p:cNvSpPr>
          <p:nvPr>
            <p:ph type="body" sz="quarter" idx="3"/>
          </p:nvPr>
        </p:nvSpPr>
        <p:spPr>
          <a:xfrm>
            <a:off x="2967019" y="2336873"/>
            <a:ext cx="2297430" cy="576262"/>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0" name="Text Placeholder 3"/>
          <p:cNvSpPr>
            <a:spLocks noGrp="1"/>
          </p:cNvSpPr>
          <p:nvPr>
            <p:ph type="body" sz="half" idx="16"/>
          </p:nvPr>
        </p:nvSpPr>
        <p:spPr>
          <a:xfrm>
            <a:off x="2959103" y="3022674"/>
            <a:ext cx="2297430" cy="2913513"/>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11" name="Text Placeholder 4"/>
          <p:cNvSpPr>
            <a:spLocks noGrp="1"/>
          </p:cNvSpPr>
          <p:nvPr>
            <p:ph type="body" sz="quarter" idx="13"/>
          </p:nvPr>
        </p:nvSpPr>
        <p:spPr>
          <a:xfrm>
            <a:off x="5418117" y="2336873"/>
            <a:ext cx="2302519" cy="576262"/>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2" name="Text Placeholder 3"/>
          <p:cNvSpPr>
            <a:spLocks noGrp="1"/>
          </p:cNvSpPr>
          <p:nvPr>
            <p:ph type="body" sz="half" idx="17"/>
          </p:nvPr>
        </p:nvSpPr>
        <p:spPr>
          <a:xfrm>
            <a:off x="5418117" y="3022674"/>
            <a:ext cx="2302519" cy="2913513"/>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smtClean="0">
                <a:solidFill>
                  <a:prstClr val="white">
                    <a:tint val="75000"/>
                  </a:prstClr>
                </a:solidFill>
              </a:rPr>
              <a:pPr/>
              <a:t>07-Nov-16</a:t>
            </a:fld>
            <a:endParaRPr lang="en-US"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3208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7" name="Rectangle 16"/>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753228"/>
            <a:ext cx="7210395"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510239" y="4297503"/>
            <a:ext cx="2287279" cy="576262"/>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0" name="Picture Placeholder 2"/>
          <p:cNvSpPr>
            <a:spLocks noGrp="1" noChangeAspect="1"/>
          </p:cNvSpPr>
          <p:nvPr>
            <p:ph type="pic" idx="15"/>
          </p:nvPr>
        </p:nvSpPr>
        <p:spPr>
          <a:xfrm>
            <a:off x="510239" y="2336873"/>
            <a:ext cx="2287279"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1" name="Text Placeholder 3"/>
          <p:cNvSpPr>
            <a:spLocks noGrp="1"/>
          </p:cNvSpPr>
          <p:nvPr>
            <p:ph type="body" sz="half" idx="18"/>
          </p:nvPr>
        </p:nvSpPr>
        <p:spPr>
          <a:xfrm>
            <a:off x="510239" y="4873765"/>
            <a:ext cx="2287279" cy="106242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22" name="Text Placeholder 4"/>
          <p:cNvSpPr>
            <a:spLocks noGrp="1"/>
          </p:cNvSpPr>
          <p:nvPr>
            <p:ph type="body" sz="quarter" idx="3"/>
          </p:nvPr>
        </p:nvSpPr>
        <p:spPr>
          <a:xfrm>
            <a:off x="2959103" y="4297503"/>
            <a:ext cx="2297430" cy="576262"/>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3" name="Picture Placeholder 2"/>
          <p:cNvSpPr>
            <a:spLocks noGrp="1" noChangeAspect="1"/>
          </p:cNvSpPr>
          <p:nvPr>
            <p:ph type="pic" idx="21"/>
          </p:nvPr>
        </p:nvSpPr>
        <p:spPr>
          <a:xfrm>
            <a:off x="2959103" y="2336873"/>
            <a:ext cx="229743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4" name="Text Placeholder 3"/>
          <p:cNvSpPr>
            <a:spLocks noGrp="1"/>
          </p:cNvSpPr>
          <p:nvPr>
            <p:ph type="body" sz="half" idx="19"/>
          </p:nvPr>
        </p:nvSpPr>
        <p:spPr>
          <a:xfrm>
            <a:off x="2958088" y="4873764"/>
            <a:ext cx="2300473" cy="106242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25" name="Text Placeholder 4"/>
          <p:cNvSpPr>
            <a:spLocks noGrp="1"/>
          </p:cNvSpPr>
          <p:nvPr>
            <p:ph type="body" sz="quarter" idx="13"/>
          </p:nvPr>
        </p:nvSpPr>
        <p:spPr>
          <a:xfrm>
            <a:off x="5423009" y="4297503"/>
            <a:ext cx="2297629" cy="576262"/>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6" name="Picture Placeholder 2"/>
          <p:cNvSpPr>
            <a:spLocks noGrp="1" noChangeAspect="1"/>
          </p:cNvSpPr>
          <p:nvPr>
            <p:ph type="pic" idx="22"/>
          </p:nvPr>
        </p:nvSpPr>
        <p:spPr>
          <a:xfrm>
            <a:off x="5423008" y="2336873"/>
            <a:ext cx="2297629"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7" name="Text Placeholder 3"/>
          <p:cNvSpPr>
            <a:spLocks noGrp="1"/>
          </p:cNvSpPr>
          <p:nvPr>
            <p:ph type="body" sz="half" idx="20"/>
          </p:nvPr>
        </p:nvSpPr>
        <p:spPr>
          <a:xfrm>
            <a:off x="5422915" y="4873762"/>
            <a:ext cx="2300672" cy="106242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smtClean="0">
                <a:solidFill>
                  <a:prstClr val="white">
                    <a:tint val="75000"/>
                  </a:prstClr>
                </a:solidFill>
              </a:rPr>
              <a:pPr/>
              <a:t>07-Nov-16</a:t>
            </a:fld>
            <a:endParaRPr lang="en-US"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75252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9" name="Rectangle 8"/>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solidFill>
                  <a:prstClr val="white">
                    <a:tint val="75000"/>
                  </a:prstClr>
                </a:solidFill>
              </a:rPr>
              <a:pPr/>
              <a:t>07-Nov-16</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634994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5448782" y="2040420"/>
            <a:ext cx="5106988"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200777" y="5543428"/>
            <a:ext cx="1602997"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609597"/>
            <a:ext cx="80535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0241" y="609598"/>
            <a:ext cx="6652503"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5105344" y="5936188"/>
            <a:ext cx="2057400" cy="365125"/>
          </a:xfrm>
        </p:spPr>
        <p:txBody>
          <a:bodyPr/>
          <a:lstStyle/>
          <a:p>
            <a:fld id="{6178E61D-D431-422C-9764-11DAFE33AB63}" type="datetimeFigureOut">
              <a:rPr lang="en-US" smtClean="0">
                <a:solidFill>
                  <a:prstClr val="white">
                    <a:tint val="75000"/>
                  </a:prstClr>
                </a:solidFill>
              </a:rPr>
              <a:pPr/>
              <a:t>07-Nov-16</a:t>
            </a:fld>
            <a:endParaRPr lang="en-US" dirty="0">
              <a:solidFill>
                <a:prstClr val="white">
                  <a:tint val="75000"/>
                </a:prstClr>
              </a:solidFill>
            </a:endParaRPr>
          </a:p>
        </p:txBody>
      </p:sp>
      <p:sp>
        <p:nvSpPr>
          <p:cNvPr id="5" name="Footer Placeholder 4"/>
          <p:cNvSpPr>
            <a:spLocks noGrp="1"/>
          </p:cNvSpPr>
          <p:nvPr>
            <p:ph type="ftr" sz="quarter" idx="11"/>
          </p:nvPr>
        </p:nvSpPr>
        <p:spPr>
          <a:xfrm>
            <a:off x="510241" y="5936189"/>
            <a:ext cx="4595104" cy="365125"/>
          </a:xfrm>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a:xfrm>
            <a:off x="7573163" y="5398634"/>
            <a:ext cx="865613" cy="1090789"/>
          </a:xfrm>
        </p:spPr>
        <p:txBody>
          <a:bodyPr anchor="t"/>
          <a:lstStyle>
            <a:lvl1pPr algn="ctr">
              <a:defRPr/>
            </a:lvl1p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45804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6726063"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4243845"/>
            <a:ext cx="2307831" cy="276940"/>
          </a:xfrm>
          <a:prstGeom prst="rect">
            <a:avLst/>
          </a:prstGeom>
        </p:spPr>
      </p:pic>
      <p:sp>
        <p:nvSpPr>
          <p:cNvPr id="9" name="Rectangle 8"/>
          <p:cNvSpPr/>
          <p:nvPr/>
        </p:nvSpPr>
        <p:spPr>
          <a:xfrm>
            <a:off x="0" y="2590078"/>
            <a:ext cx="6726064"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2590078"/>
            <a:ext cx="2307832"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733709"/>
            <a:ext cx="6108101" cy="1373070"/>
          </a:xfrm>
        </p:spPr>
        <p:txBody>
          <a:bodyPr anchor="b">
            <a:noAutofit/>
          </a:bodyPr>
          <a:lstStyle>
            <a:lvl1pPr algn="r">
              <a:defRPr sz="4050"/>
            </a:lvl1pPr>
          </a:lstStyle>
          <a:p>
            <a:r>
              <a:rPr lang="en-US" smtClean="0"/>
              <a:t>Click to edit Master title style</a:t>
            </a:r>
            <a:endParaRPr lang="en-US" dirty="0"/>
          </a:p>
        </p:txBody>
      </p:sp>
      <p:sp>
        <p:nvSpPr>
          <p:cNvPr id="3" name="Subtitle 2"/>
          <p:cNvSpPr>
            <a:spLocks noGrp="1"/>
          </p:cNvSpPr>
          <p:nvPr>
            <p:ph type="subTitle" idx="1"/>
          </p:nvPr>
        </p:nvSpPr>
        <p:spPr>
          <a:xfrm>
            <a:off x="510241" y="4394040"/>
            <a:ext cx="6108101" cy="1117687"/>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solidFill>
                  <a:prstClr val="white">
                    <a:tint val="75000"/>
                  </a:prstClr>
                </a:solidFill>
              </a:rPr>
              <a:pPr/>
              <a:t>07-Nov-16</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a:xfrm>
            <a:off x="6941510" y="2750337"/>
            <a:ext cx="878916" cy="1356442"/>
          </a:xfrm>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84698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7" name="Rectangle 16"/>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1800"/>
            </a:lvl1pPr>
            <a:lvl2pPr>
              <a:defRPr sz="1500"/>
            </a:lvl2pPr>
            <a:lvl3pPr>
              <a:defRPr sz="135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solidFill>
                  <a:prstClr val="white">
                    <a:tint val="75000"/>
                  </a:prstClr>
                </a:solidFill>
              </a:rPr>
              <a:pPr/>
              <a:t>07-Nov-16</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8575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7828359"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68" y="4087901"/>
            <a:ext cx="1202248" cy="144270"/>
          </a:xfrm>
          <a:prstGeom prst="rect">
            <a:avLst/>
          </a:prstGeom>
        </p:spPr>
      </p:pic>
      <p:sp>
        <p:nvSpPr>
          <p:cNvPr id="9" name="Rectangle 8"/>
          <p:cNvSpPr/>
          <p:nvPr/>
        </p:nvSpPr>
        <p:spPr>
          <a:xfrm>
            <a:off x="-2" y="2726267"/>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726267"/>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869895"/>
            <a:ext cx="7210395" cy="1090788"/>
          </a:xfrm>
        </p:spPr>
        <p:txBody>
          <a:bodyPr anchor="ctr">
            <a:normAutofit/>
          </a:bodyPr>
          <a:lstStyle>
            <a:lvl1pPr algn="r">
              <a:defRPr sz="2700"/>
            </a:lvl1pPr>
          </a:lstStyle>
          <a:p>
            <a:r>
              <a:rPr lang="en-US" smtClean="0"/>
              <a:t>Click to edit Master title style</a:t>
            </a:r>
            <a:endParaRPr lang="en-US" dirty="0"/>
          </a:p>
        </p:txBody>
      </p:sp>
      <p:sp>
        <p:nvSpPr>
          <p:cNvPr id="3" name="Text Placeholder 2"/>
          <p:cNvSpPr>
            <a:spLocks noGrp="1"/>
          </p:cNvSpPr>
          <p:nvPr>
            <p:ph type="body" idx="1"/>
          </p:nvPr>
        </p:nvSpPr>
        <p:spPr>
          <a:xfrm>
            <a:off x="510242" y="4232172"/>
            <a:ext cx="7210395" cy="1704017"/>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solidFill>
                  <a:prstClr val="white">
                    <a:tint val="75000"/>
                  </a:prstClr>
                </a:solidFill>
              </a:rPr>
              <a:pPr/>
              <a:t>07-Nov-16</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a:xfrm>
            <a:off x="8047092" y="2869896"/>
            <a:ext cx="865613" cy="1090789"/>
          </a:xfrm>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252174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0" name="Rectangle 9"/>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0240" y="2336873"/>
            <a:ext cx="3523769"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195592" y="2336873"/>
            <a:ext cx="3525044"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solidFill>
                  <a:prstClr val="white">
                    <a:tint val="75000"/>
                  </a:prstClr>
                </a:solidFill>
              </a:rPr>
              <a:pPr/>
              <a:t>07-Nov-16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20854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2016/11/7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2" name="Rectangle 11"/>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753230"/>
            <a:ext cx="7210397"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9763" y="2336874"/>
            <a:ext cx="3354245" cy="69313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510242" y="3030009"/>
            <a:ext cx="3523766"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365116" y="2336873"/>
            <a:ext cx="3355521" cy="692076"/>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195593" y="3030009"/>
            <a:ext cx="3525044"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solidFill>
                  <a:prstClr val="white">
                    <a:tint val="75000"/>
                  </a:prstClr>
                </a:solidFill>
              </a:rPr>
              <a:pPr/>
              <a:t>07-Nov-16</a:t>
            </a:fld>
            <a:endParaRPr lang="en-US" dirty="0">
              <a:solidFill>
                <a:prstClr val="white">
                  <a:tint val="75000"/>
                </a:prstClr>
              </a:solidFill>
            </a:endParaRPr>
          </a:p>
        </p:txBody>
      </p:sp>
      <p:sp>
        <p:nvSpPr>
          <p:cNvPr id="8" name="Footer Placeholder 7"/>
          <p:cNvSpPr>
            <a:spLocks noGrp="1"/>
          </p:cNvSpPr>
          <p:nvPr>
            <p:ph type="ftr" sz="quarter" idx="11"/>
          </p:nvPr>
        </p:nvSpPr>
        <p:spPr/>
        <p:txBody>
          <a:bodyPr/>
          <a:lstStyle/>
          <a:p>
            <a:endParaRPr lang="en-US" dirty="0">
              <a:solidFill>
                <a:prstClr val="white">
                  <a:tint val="75000"/>
                </a:prstClr>
              </a:solidFill>
            </a:endParaRPr>
          </a:p>
        </p:txBody>
      </p:sp>
      <p:sp>
        <p:nvSpPr>
          <p:cNvPr id="9" name="Slide Number Placeholder 8"/>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989128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8" name="Rectangle 7"/>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solidFill>
                  <a:prstClr val="white">
                    <a:tint val="75000"/>
                  </a:prstClr>
                </a:solidFill>
              </a:rPr>
              <a:pPr/>
              <a:t>07-Nov-16</a:t>
            </a:fld>
            <a:endParaRPr lang="en-US"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594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6" name="Rectangle 5"/>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smtClean="0">
                <a:solidFill>
                  <a:prstClr val="white">
                    <a:tint val="75000"/>
                  </a:prstClr>
                </a:solidFill>
              </a:rPr>
              <a:pPr/>
              <a:t>07-Nov-16</a:t>
            </a:fld>
            <a:endParaRPr lang="en-US" dirty="0">
              <a:solidFill>
                <a:prstClr val="white">
                  <a:tint val="75000"/>
                </a:prstClr>
              </a:solidFill>
            </a:endParaRPr>
          </a:p>
        </p:txBody>
      </p:sp>
      <p:sp>
        <p:nvSpPr>
          <p:cNvPr id="3" name="Footer Placeholder 2"/>
          <p:cNvSpPr>
            <a:spLocks noGrp="1"/>
          </p:cNvSpPr>
          <p:nvPr>
            <p:ph type="ftr" sz="quarter" idx="11"/>
          </p:nvPr>
        </p:nvSpPr>
        <p:spPr/>
        <p:txBody>
          <a:bodyPr/>
          <a:lstStyle/>
          <a:p>
            <a:endParaRPr lang="en-US" dirty="0">
              <a:solidFill>
                <a:prstClr val="white">
                  <a:tint val="75000"/>
                </a:prstClr>
              </a:solidFill>
            </a:endParaRPr>
          </a:p>
        </p:txBody>
      </p:sp>
      <p:sp>
        <p:nvSpPr>
          <p:cNvPr id="4" name="Slide Number Placeholder 3"/>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78245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0" name="Rectangle 9"/>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753227"/>
            <a:ext cx="7210394" cy="1080940"/>
          </a:xfrm>
        </p:spPr>
        <p:txBody>
          <a:bodyPr anchor="ctr">
            <a:normAutofit/>
          </a:bodyPr>
          <a:lstStyle>
            <a:lvl1pPr>
              <a:defRPr sz="2700"/>
            </a:lvl1pPr>
          </a:lstStyle>
          <a:p>
            <a:r>
              <a:rPr lang="en-US" smtClean="0"/>
              <a:t>Click to edit Master title style</a:t>
            </a:r>
            <a:endParaRPr lang="en-US" dirty="0"/>
          </a:p>
        </p:txBody>
      </p:sp>
      <p:sp>
        <p:nvSpPr>
          <p:cNvPr id="3" name="Content Placeholder 2"/>
          <p:cNvSpPr>
            <a:spLocks noGrp="1"/>
          </p:cNvSpPr>
          <p:nvPr>
            <p:ph idx="1"/>
          </p:nvPr>
        </p:nvSpPr>
        <p:spPr>
          <a:xfrm>
            <a:off x="3514385" y="2336874"/>
            <a:ext cx="4206252"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10241" y="2336873"/>
            <a:ext cx="2842559" cy="3599317"/>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solidFill>
                  <a:prstClr val="white">
                    <a:tint val="75000"/>
                  </a:prstClr>
                </a:solidFill>
              </a:rPr>
              <a:pPr/>
              <a:t>07-Nov-16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625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0" name="Rectangle 9"/>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753228"/>
            <a:ext cx="7210393" cy="1080938"/>
          </a:xfrm>
        </p:spPr>
        <p:txBody>
          <a:bodyPr anchor="ctr">
            <a:normAutofit/>
          </a:bodyPr>
          <a:lstStyle>
            <a:lvl1pPr>
              <a:defRPr sz="27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651250" y="2336874"/>
            <a:ext cx="4069387" cy="3599312"/>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510242" y="2336874"/>
            <a:ext cx="2907192" cy="3599315"/>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solidFill>
                  <a:prstClr val="white">
                    <a:tint val="75000"/>
                  </a:prstClr>
                </a:solidFill>
              </a:rPr>
              <a:pPr/>
              <a:t>07-Nov-16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60073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7828359"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5929622"/>
            <a:ext cx="1202248" cy="144270"/>
          </a:xfrm>
          <a:prstGeom prst="rect">
            <a:avLst/>
          </a:prstGeom>
        </p:spPr>
      </p:pic>
      <p:sp>
        <p:nvSpPr>
          <p:cNvPr id="10" name="Rectangle 9"/>
          <p:cNvSpPr/>
          <p:nvPr/>
        </p:nvSpPr>
        <p:spPr>
          <a:xfrm>
            <a:off x="0"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4711617"/>
            <a:ext cx="7210394" cy="453051"/>
          </a:xfrm>
        </p:spPr>
        <p:txBody>
          <a:bodyPr anchor="b">
            <a:normAutofit/>
          </a:bodyPr>
          <a:lstStyle>
            <a:lvl1pPr>
              <a:defRPr sz="1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0242" y="609598"/>
            <a:ext cx="7210394" cy="3589575"/>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510239" y="5169584"/>
            <a:ext cx="7210397" cy="62297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solidFill>
                  <a:prstClr val="white">
                    <a:tint val="75000"/>
                  </a:prstClr>
                </a:solidFill>
              </a:rPr>
              <a:pPr/>
              <a:t>07-Nov-16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a:xfrm>
            <a:off x="8047092" y="4711310"/>
            <a:ext cx="865613" cy="1090789"/>
          </a:xfrm>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53814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7828359"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5929622"/>
            <a:ext cx="1202248" cy="144270"/>
          </a:xfrm>
          <a:prstGeom prst="rect">
            <a:avLst/>
          </a:prstGeom>
        </p:spPr>
      </p:pic>
      <p:sp>
        <p:nvSpPr>
          <p:cNvPr id="10" name="Rectangle 9"/>
          <p:cNvSpPr/>
          <p:nvPr/>
        </p:nvSpPr>
        <p:spPr>
          <a:xfrm>
            <a:off x="0"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609597"/>
            <a:ext cx="7210394" cy="3592750"/>
          </a:xfrm>
        </p:spPr>
        <p:txBody>
          <a:bodyPr anchor="ctr"/>
          <a:lstStyle>
            <a:lvl1pPr>
              <a:defRPr sz="2400"/>
            </a:lvl1pPr>
          </a:lstStyle>
          <a:p>
            <a:r>
              <a:rPr lang="en-US" smtClean="0"/>
              <a:t>Click to edit Master title style</a:t>
            </a:r>
            <a:endParaRPr lang="en-US" dirty="0"/>
          </a:p>
        </p:txBody>
      </p:sp>
      <p:sp>
        <p:nvSpPr>
          <p:cNvPr id="4" name="Text Placeholder 3"/>
          <p:cNvSpPr>
            <a:spLocks noGrp="1"/>
          </p:cNvSpPr>
          <p:nvPr>
            <p:ph type="body" sz="half" idx="2"/>
          </p:nvPr>
        </p:nvSpPr>
        <p:spPr>
          <a:xfrm>
            <a:off x="510242" y="4711616"/>
            <a:ext cx="7210394" cy="1090789"/>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smtClean="0">
                <a:solidFill>
                  <a:prstClr val="white">
                    <a:tint val="75000"/>
                  </a:prstClr>
                </a:solidFill>
              </a:rPr>
              <a:pPr/>
              <a:t>07-Nov-16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a:xfrm>
            <a:off x="8047092" y="4711616"/>
            <a:ext cx="865613" cy="1090789"/>
          </a:xfrm>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60939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7828359"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5929622"/>
            <a:ext cx="1202248" cy="144270"/>
          </a:xfrm>
          <a:prstGeom prst="rect">
            <a:avLst/>
          </a:prstGeom>
        </p:spPr>
      </p:pic>
      <p:sp>
        <p:nvSpPr>
          <p:cNvPr id="14" name="Rectangle 13"/>
          <p:cNvSpPr/>
          <p:nvPr/>
        </p:nvSpPr>
        <p:spPr>
          <a:xfrm>
            <a:off x="0"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609599"/>
            <a:ext cx="6539158" cy="3036061"/>
          </a:xfrm>
        </p:spPr>
        <p:txBody>
          <a:bodyPr anchor="ctr"/>
          <a:lstStyle>
            <a:lvl1pPr>
              <a:defRPr sz="2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051717" y="3653379"/>
            <a:ext cx="6117434" cy="548968"/>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4" name="Text Placeholder 3"/>
          <p:cNvSpPr>
            <a:spLocks noGrp="1"/>
          </p:cNvSpPr>
          <p:nvPr>
            <p:ph type="body" sz="half" idx="2"/>
          </p:nvPr>
        </p:nvSpPr>
        <p:spPr>
          <a:xfrm>
            <a:off x="510242" y="4711616"/>
            <a:ext cx="7210394" cy="1090789"/>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smtClean="0">
                <a:solidFill>
                  <a:prstClr val="white">
                    <a:tint val="75000"/>
                  </a:prstClr>
                </a:solidFill>
              </a:rPr>
              <a:pPr/>
              <a:t>07-Nov-16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a:xfrm>
            <a:off x="8047092" y="4709926"/>
            <a:ext cx="865613" cy="1090789"/>
          </a:xfrm>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
        <p:nvSpPr>
          <p:cNvPr id="16" name="TextBox 15"/>
          <p:cNvSpPr txBox="1"/>
          <p:nvPr/>
        </p:nvSpPr>
        <p:spPr>
          <a:xfrm>
            <a:off x="437679" y="748116"/>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defTabSz="342900"/>
            <a:r>
              <a:rPr lang="en-US" sz="5400" dirty="0">
                <a:solidFill>
                  <a:prstClr val="white"/>
                </a:solidFill>
                <a:effectLst/>
              </a:rPr>
              <a:t>“</a:t>
            </a:r>
          </a:p>
        </p:txBody>
      </p:sp>
      <p:sp>
        <p:nvSpPr>
          <p:cNvPr id="17" name="TextBox 16"/>
          <p:cNvSpPr txBox="1"/>
          <p:nvPr/>
        </p:nvSpPr>
        <p:spPr>
          <a:xfrm>
            <a:off x="7247107" y="3033524"/>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342900"/>
            <a:r>
              <a:rPr lang="en-US" sz="5400" dirty="0">
                <a:solidFill>
                  <a:prstClr val="white"/>
                </a:solidFill>
                <a:effectLst/>
              </a:rPr>
              <a:t>”</a:t>
            </a:r>
          </a:p>
        </p:txBody>
      </p:sp>
    </p:spTree>
    <p:extLst>
      <p:ext uri="{BB962C8B-B14F-4D97-AF65-F5344CB8AC3E}">
        <p14:creationId xmlns:p14="http://schemas.microsoft.com/office/powerpoint/2010/main" val="386312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7828359"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5929622"/>
            <a:ext cx="1202248" cy="144270"/>
          </a:xfrm>
          <a:prstGeom prst="rect">
            <a:avLst/>
          </a:prstGeom>
        </p:spPr>
      </p:pic>
      <p:sp>
        <p:nvSpPr>
          <p:cNvPr id="11" name="Rectangle 10"/>
          <p:cNvSpPr/>
          <p:nvPr/>
        </p:nvSpPr>
        <p:spPr>
          <a:xfrm>
            <a:off x="0"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4711616"/>
            <a:ext cx="7210397" cy="588535"/>
          </a:xfrm>
        </p:spPr>
        <p:txBody>
          <a:bodyPr anchor="b"/>
          <a:lstStyle>
            <a:lvl1pPr>
              <a:defRPr sz="2400"/>
            </a:lvl1pPr>
          </a:lstStyle>
          <a:p>
            <a:r>
              <a:rPr lang="en-US" smtClean="0"/>
              <a:t>Click to edit Master title style</a:t>
            </a:r>
            <a:endParaRPr lang="en-US" dirty="0"/>
          </a:p>
        </p:txBody>
      </p:sp>
      <p:sp>
        <p:nvSpPr>
          <p:cNvPr id="4" name="Text Placeholder 3"/>
          <p:cNvSpPr>
            <a:spLocks noGrp="1"/>
          </p:cNvSpPr>
          <p:nvPr>
            <p:ph type="body" sz="half" idx="2"/>
          </p:nvPr>
        </p:nvSpPr>
        <p:spPr>
          <a:xfrm>
            <a:off x="510240" y="5300150"/>
            <a:ext cx="7210397" cy="502255"/>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smtClean="0">
                <a:solidFill>
                  <a:prstClr val="white">
                    <a:tint val="75000"/>
                  </a:prstClr>
                </a:solidFill>
              </a:rPr>
              <a:pPr/>
              <a:t>07-Nov-16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a:xfrm>
            <a:off x="8047092" y="4709926"/>
            <a:ext cx="865613" cy="1090789"/>
          </a:xfrm>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40454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6" name="Rectangle 15"/>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753228"/>
            <a:ext cx="721872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495709" y="2336873"/>
            <a:ext cx="2302526" cy="576262"/>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8" name="Text Placeholder 3"/>
          <p:cNvSpPr>
            <a:spLocks noGrp="1"/>
          </p:cNvSpPr>
          <p:nvPr>
            <p:ph type="body" sz="half" idx="15"/>
          </p:nvPr>
        </p:nvSpPr>
        <p:spPr>
          <a:xfrm>
            <a:off x="510241" y="3022674"/>
            <a:ext cx="2287277" cy="2913513"/>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9" name="Text Placeholder 4"/>
          <p:cNvSpPr>
            <a:spLocks noGrp="1"/>
          </p:cNvSpPr>
          <p:nvPr>
            <p:ph type="body" sz="quarter" idx="3"/>
          </p:nvPr>
        </p:nvSpPr>
        <p:spPr>
          <a:xfrm>
            <a:off x="2967019" y="2336873"/>
            <a:ext cx="2297430" cy="576262"/>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0" name="Text Placeholder 3"/>
          <p:cNvSpPr>
            <a:spLocks noGrp="1"/>
          </p:cNvSpPr>
          <p:nvPr>
            <p:ph type="body" sz="half" idx="16"/>
          </p:nvPr>
        </p:nvSpPr>
        <p:spPr>
          <a:xfrm>
            <a:off x="2959103" y="3022674"/>
            <a:ext cx="2297430" cy="2913513"/>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11" name="Text Placeholder 4"/>
          <p:cNvSpPr>
            <a:spLocks noGrp="1"/>
          </p:cNvSpPr>
          <p:nvPr>
            <p:ph type="body" sz="quarter" idx="13"/>
          </p:nvPr>
        </p:nvSpPr>
        <p:spPr>
          <a:xfrm>
            <a:off x="5418117" y="2336873"/>
            <a:ext cx="2302519" cy="576262"/>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2" name="Text Placeholder 3"/>
          <p:cNvSpPr>
            <a:spLocks noGrp="1"/>
          </p:cNvSpPr>
          <p:nvPr>
            <p:ph type="body" sz="half" idx="17"/>
          </p:nvPr>
        </p:nvSpPr>
        <p:spPr>
          <a:xfrm>
            <a:off x="5418117" y="3022674"/>
            <a:ext cx="2302519" cy="2913513"/>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smtClean="0">
                <a:solidFill>
                  <a:prstClr val="white">
                    <a:tint val="75000"/>
                  </a:prstClr>
                </a:solidFill>
              </a:rPr>
              <a:pPr/>
              <a:t>07-Nov-16</a:t>
            </a:fld>
            <a:endParaRPr lang="en-US"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57610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2016/11/7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7" name="Rectangle 16"/>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753228"/>
            <a:ext cx="7210395"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510239" y="4297503"/>
            <a:ext cx="2287279" cy="576262"/>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0" name="Picture Placeholder 2"/>
          <p:cNvSpPr>
            <a:spLocks noGrp="1" noChangeAspect="1"/>
          </p:cNvSpPr>
          <p:nvPr>
            <p:ph type="pic" idx="15"/>
          </p:nvPr>
        </p:nvSpPr>
        <p:spPr>
          <a:xfrm>
            <a:off x="510239" y="2336873"/>
            <a:ext cx="2287279"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1" name="Text Placeholder 3"/>
          <p:cNvSpPr>
            <a:spLocks noGrp="1"/>
          </p:cNvSpPr>
          <p:nvPr>
            <p:ph type="body" sz="half" idx="18"/>
          </p:nvPr>
        </p:nvSpPr>
        <p:spPr>
          <a:xfrm>
            <a:off x="510239" y="4873765"/>
            <a:ext cx="2287279" cy="106242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22" name="Text Placeholder 4"/>
          <p:cNvSpPr>
            <a:spLocks noGrp="1"/>
          </p:cNvSpPr>
          <p:nvPr>
            <p:ph type="body" sz="quarter" idx="3"/>
          </p:nvPr>
        </p:nvSpPr>
        <p:spPr>
          <a:xfrm>
            <a:off x="2959103" y="4297503"/>
            <a:ext cx="2297430" cy="576262"/>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3" name="Picture Placeholder 2"/>
          <p:cNvSpPr>
            <a:spLocks noGrp="1" noChangeAspect="1"/>
          </p:cNvSpPr>
          <p:nvPr>
            <p:ph type="pic" idx="21"/>
          </p:nvPr>
        </p:nvSpPr>
        <p:spPr>
          <a:xfrm>
            <a:off x="2959103" y="2336873"/>
            <a:ext cx="229743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4" name="Text Placeholder 3"/>
          <p:cNvSpPr>
            <a:spLocks noGrp="1"/>
          </p:cNvSpPr>
          <p:nvPr>
            <p:ph type="body" sz="half" idx="19"/>
          </p:nvPr>
        </p:nvSpPr>
        <p:spPr>
          <a:xfrm>
            <a:off x="2958088" y="4873764"/>
            <a:ext cx="2300473" cy="106242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25" name="Text Placeholder 4"/>
          <p:cNvSpPr>
            <a:spLocks noGrp="1"/>
          </p:cNvSpPr>
          <p:nvPr>
            <p:ph type="body" sz="quarter" idx="13"/>
          </p:nvPr>
        </p:nvSpPr>
        <p:spPr>
          <a:xfrm>
            <a:off x="5423009" y="4297503"/>
            <a:ext cx="2297629" cy="576262"/>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6" name="Picture Placeholder 2"/>
          <p:cNvSpPr>
            <a:spLocks noGrp="1" noChangeAspect="1"/>
          </p:cNvSpPr>
          <p:nvPr>
            <p:ph type="pic" idx="22"/>
          </p:nvPr>
        </p:nvSpPr>
        <p:spPr>
          <a:xfrm>
            <a:off x="5423008" y="2336873"/>
            <a:ext cx="2297629"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7" name="Text Placeholder 3"/>
          <p:cNvSpPr>
            <a:spLocks noGrp="1"/>
          </p:cNvSpPr>
          <p:nvPr>
            <p:ph type="body" sz="half" idx="20"/>
          </p:nvPr>
        </p:nvSpPr>
        <p:spPr>
          <a:xfrm>
            <a:off x="5422915" y="4873762"/>
            <a:ext cx="2300672" cy="106242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smtClean="0">
                <a:solidFill>
                  <a:prstClr val="white">
                    <a:tint val="75000"/>
                  </a:prstClr>
                </a:solidFill>
              </a:rPr>
              <a:pPr/>
              <a:t>07-Nov-16</a:t>
            </a:fld>
            <a:endParaRPr lang="en-US"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47883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9" name="Rectangle 8"/>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solidFill>
                  <a:prstClr val="white">
                    <a:tint val="75000"/>
                  </a:prstClr>
                </a:solidFill>
              </a:rPr>
              <a:pPr/>
              <a:t>07-Nov-16</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09945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5448782" y="2040420"/>
            <a:ext cx="5106988"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200777" y="5543428"/>
            <a:ext cx="1602997"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609597"/>
            <a:ext cx="80535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0241" y="609598"/>
            <a:ext cx="6652503"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5105344" y="5936188"/>
            <a:ext cx="2057400" cy="365125"/>
          </a:xfrm>
        </p:spPr>
        <p:txBody>
          <a:bodyPr/>
          <a:lstStyle/>
          <a:p>
            <a:fld id="{6178E61D-D431-422C-9764-11DAFE33AB63}" type="datetimeFigureOut">
              <a:rPr lang="en-US" smtClean="0">
                <a:solidFill>
                  <a:prstClr val="white">
                    <a:tint val="75000"/>
                  </a:prstClr>
                </a:solidFill>
              </a:rPr>
              <a:pPr/>
              <a:t>07-Nov-16</a:t>
            </a:fld>
            <a:endParaRPr lang="en-US" dirty="0">
              <a:solidFill>
                <a:prstClr val="white">
                  <a:tint val="75000"/>
                </a:prstClr>
              </a:solidFill>
            </a:endParaRPr>
          </a:p>
        </p:txBody>
      </p:sp>
      <p:sp>
        <p:nvSpPr>
          <p:cNvPr id="5" name="Footer Placeholder 4"/>
          <p:cNvSpPr>
            <a:spLocks noGrp="1"/>
          </p:cNvSpPr>
          <p:nvPr>
            <p:ph type="ftr" sz="quarter" idx="11"/>
          </p:nvPr>
        </p:nvSpPr>
        <p:spPr>
          <a:xfrm>
            <a:off x="510241" y="5936189"/>
            <a:ext cx="4595104" cy="365125"/>
          </a:xfrm>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a:xfrm>
            <a:off x="7573163" y="5398634"/>
            <a:ext cx="865613" cy="1090789"/>
          </a:xfrm>
        </p:spPr>
        <p:txBody>
          <a:bodyPr anchor="t"/>
          <a:lstStyle>
            <a:lvl1pPr algn="ctr">
              <a:defRPr/>
            </a:lvl1p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305934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2016/11/7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2016/11/7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Click icon to add picture</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2016/11/7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2.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image" Target="../media/image2.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2016/11/7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510241" y="753228"/>
            <a:ext cx="7210396"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10241" y="2336873"/>
            <a:ext cx="7210396"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663236" y="5936188"/>
            <a:ext cx="2057400" cy="365125"/>
          </a:xfrm>
          <a:prstGeom prst="rect">
            <a:avLst/>
          </a:prstGeom>
        </p:spPr>
        <p:txBody>
          <a:bodyPr vert="horz" lIns="91440" tIns="45720" rIns="91440" bIns="45720" rtlCol="0" anchor="ctr"/>
          <a:lstStyle>
            <a:lvl1pPr algn="r">
              <a:defRPr sz="788">
                <a:solidFill>
                  <a:schemeClr val="tx1">
                    <a:tint val="75000"/>
                  </a:schemeClr>
                </a:solidFill>
              </a:defRPr>
            </a:lvl1pPr>
          </a:lstStyle>
          <a:p>
            <a:pPr defTabSz="342900"/>
            <a:fld id="{9D6E9DEC-419B-4CC5-A080-3B06BD5A8291}" type="datetimeFigureOut">
              <a:rPr lang="en-US" smtClean="0">
                <a:solidFill>
                  <a:prstClr val="white">
                    <a:tint val="75000"/>
                  </a:prstClr>
                </a:solidFill>
              </a:rPr>
              <a:pPr defTabSz="342900"/>
              <a:t>07-Nov-16</a:t>
            </a:fld>
            <a:endParaRPr lang="en-US" dirty="0">
              <a:solidFill>
                <a:prstClr val="white">
                  <a:tint val="75000"/>
                </a:prstClr>
              </a:solidFill>
            </a:endParaRPr>
          </a:p>
        </p:txBody>
      </p:sp>
      <p:sp>
        <p:nvSpPr>
          <p:cNvPr id="5" name="Footer Placeholder 4"/>
          <p:cNvSpPr>
            <a:spLocks noGrp="1"/>
          </p:cNvSpPr>
          <p:nvPr>
            <p:ph type="ftr" sz="quarter" idx="3"/>
          </p:nvPr>
        </p:nvSpPr>
        <p:spPr>
          <a:xfrm>
            <a:off x="510241" y="5936189"/>
            <a:ext cx="5152995" cy="365125"/>
          </a:xfrm>
          <a:prstGeom prst="rect">
            <a:avLst/>
          </a:prstGeom>
        </p:spPr>
        <p:txBody>
          <a:bodyPr vert="horz" lIns="91440" tIns="45720" rIns="91440" bIns="45720" rtlCol="0" anchor="ctr"/>
          <a:lstStyle>
            <a:lvl1pPr algn="l">
              <a:defRPr sz="788">
                <a:solidFill>
                  <a:schemeClr val="tx1">
                    <a:tint val="75000"/>
                  </a:schemeClr>
                </a:solidFill>
              </a:defRPr>
            </a:lvl1pPr>
          </a:lstStyle>
          <a:p>
            <a:pPr defTabSz="342900"/>
            <a:endParaRPr lang="en-US" dirty="0">
              <a:solidFill>
                <a:prstClr val="white">
                  <a:tint val="75000"/>
                </a:prstClr>
              </a:solidFill>
            </a:endParaRPr>
          </a:p>
        </p:txBody>
      </p:sp>
      <p:sp>
        <p:nvSpPr>
          <p:cNvPr id="6" name="Slide Number Placeholder 5"/>
          <p:cNvSpPr>
            <a:spLocks noGrp="1"/>
          </p:cNvSpPr>
          <p:nvPr>
            <p:ph type="sldNum" sz="quarter" idx="4"/>
          </p:nvPr>
        </p:nvSpPr>
        <p:spPr>
          <a:xfrm>
            <a:off x="8047092" y="753228"/>
            <a:ext cx="865613" cy="1090789"/>
          </a:xfrm>
          <a:prstGeom prst="rect">
            <a:avLst/>
          </a:prstGeom>
        </p:spPr>
        <p:txBody>
          <a:bodyPr vert="horz" lIns="91440" tIns="45720" rIns="91440" bIns="45720" rtlCol="0" anchor="ctr"/>
          <a:lstStyle>
            <a:lvl1pPr algn="l">
              <a:defRPr sz="2700">
                <a:solidFill>
                  <a:schemeClr val="tx1">
                    <a:tint val="75000"/>
                  </a:schemeClr>
                </a:solidFill>
              </a:defRPr>
            </a:lvl1pPr>
          </a:lstStyle>
          <a:p>
            <a:pPr defTabSz="342900"/>
            <a:fld id="{6D22F896-40B5-4ADD-8801-0D06FADFA095}" type="slidenum">
              <a:rPr lang="en-US" smtClean="0">
                <a:solidFill>
                  <a:prstClr val="white">
                    <a:tint val="75000"/>
                  </a:prstClr>
                </a:solidFill>
              </a:rPr>
              <a:pPr defTabSz="342900"/>
              <a:t>‹#›</a:t>
            </a:fld>
            <a:endParaRPr lang="en-US" dirty="0">
              <a:solidFill>
                <a:prstClr val="white">
                  <a:tint val="75000"/>
                </a:prstClr>
              </a:solidFill>
            </a:endParaRPr>
          </a:p>
        </p:txBody>
      </p:sp>
    </p:spTree>
    <p:extLst>
      <p:ext uri="{BB962C8B-B14F-4D97-AF65-F5344CB8AC3E}">
        <p14:creationId xmlns:p14="http://schemas.microsoft.com/office/powerpoint/2010/main" val="295423137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chemeClr val="tx1"/>
          </a:solidFill>
          <a:effectLst>
            <a:outerShdw blurRad="228600" algn="ctr" rotWithShape="0">
              <a:prstClr val="black">
                <a:alpha val="53000"/>
              </a:prstClr>
            </a:outerShdw>
          </a:effectLst>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effectLst>
            <a:outerShdw blurRad="228600" algn="ctr" rotWithShape="0">
              <a:prstClr val="black">
                <a:alpha val="53000"/>
              </a:prstClr>
            </a:outerShdw>
          </a:effectLst>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effectLst>
            <a:outerShdw blurRad="228600" algn="ctr" rotWithShape="0">
              <a:prstClr val="black">
                <a:alpha val="53000"/>
              </a:prstClr>
            </a:outerShdw>
          </a:effectLst>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effectLst>
            <a:outerShdw blurRad="228600" algn="ctr" rotWithShape="0">
              <a:prstClr val="black">
                <a:alpha val="53000"/>
              </a:prstClr>
            </a:outerShdw>
          </a:effectLst>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effectLst>
            <a:outerShdw blurRad="228600" algn="ctr" rotWithShape="0">
              <a:prstClr val="black">
                <a:alpha val="53000"/>
              </a:prstClr>
            </a:outerShdw>
          </a:effectLst>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510241" y="753228"/>
            <a:ext cx="7210396"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10241" y="2336873"/>
            <a:ext cx="7210396"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663236" y="5936188"/>
            <a:ext cx="2057400" cy="365125"/>
          </a:xfrm>
          <a:prstGeom prst="rect">
            <a:avLst/>
          </a:prstGeom>
        </p:spPr>
        <p:txBody>
          <a:bodyPr vert="horz" lIns="91440" tIns="45720" rIns="91440" bIns="45720" rtlCol="0" anchor="ctr"/>
          <a:lstStyle>
            <a:lvl1pPr algn="r">
              <a:defRPr sz="788">
                <a:solidFill>
                  <a:schemeClr val="tx1">
                    <a:tint val="75000"/>
                  </a:schemeClr>
                </a:solidFill>
              </a:defRPr>
            </a:lvl1pPr>
          </a:lstStyle>
          <a:p>
            <a:pPr defTabSz="342900"/>
            <a:fld id="{9D6E9DEC-419B-4CC5-A080-3B06BD5A8291}" type="datetimeFigureOut">
              <a:rPr lang="en-US" smtClean="0">
                <a:solidFill>
                  <a:prstClr val="white">
                    <a:tint val="75000"/>
                  </a:prstClr>
                </a:solidFill>
              </a:rPr>
              <a:pPr defTabSz="342900"/>
              <a:t>07-Nov-16</a:t>
            </a:fld>
            <a:endParaRPr lang="en-US" dirty="0">
              <a:solidFill>
                <a:prstClr val="white">
                  <a:tint val="75000"/>
                </a:prstClr>
              </a:solidFill>
            </a:endParaRPr>
          </a:p>
        </p:txBody>
      </p:sp>
      <p:sp>
        <p:nvSpPr>
          <p:cNvPr id="5" name="Footer Placeholder 4"/>
          <p:cNvSpPr>
            <a:spLocks noGrp="1"/>
          </p:cNvSpPr>
          <p:nvPr>
            <p:ph type="ftr" sz="quarter" idx="3"/>
          </p:nvPr>
        </p:nvSpPr>
        <p:spPr>
          <a:xfrm>
            <a:off x="510241" y="5936189"/>
            <a:ext cx="5152995" cy="365125"/>
          </a:xfrm>
          <a:prstGeom prst="rect">
            <a:avLst/>
          </a:prstGeom>
        </p:spPr>
        <p:txBody>
          <a:bodyPr vert="horz" lIns="91440" tIns="45720" rIns="91440" bIns="45720" rtlCol="0" anchor="ctr"/>
          <a:lstStyle>
            <a:lvl1pPr algn="l">
              <a:defRPr sz="788">
                <a:solidFill>
                  <a:schemeClr val="tx1">
                    <a:tint val="75000"/>
                  </a:schemeClr>
                </a:solidFill>
              </a:defRPr>
            </a:lvl1pPr>
          </a:lstStyle>
          <a:p>
            <a:pPr defTabSz="342900"/>
            <a:endParaRPr lang="en-US" dirty="0">
              <a:solidFill>
                <a:prstClr val="white">
                  <a:tint val="75000"/>
                </a:prstClr>
              </a:solidFill>
            </a:endParaRPr>
          </a:p>
        </p:txBody>
      </p:sp>
      <p:sp>
        <p:nvSpPr>
          <p:cNvPr id="6" name="Slide Number Placeholder 5"/>
          <p:cNvSpPr>
            <a:spLocks noGrp="1"/>
          </p:cNvSpPr>
          <p:nvPr>
            <p:ph type="sldNum" sz="quarter" idx="4"/>
          </p:nvPr>
        </p:nvSpPr>
        <p:spPr>
          <a:xfrm>
            <a:off x="8047092" y="753228"/>
            <a:ext cx="865613" cy="1090789"/>
          </a:xfrm>
          <a:prstGeom prst="rect">
            <a:avLst/>
          </a:prstGeom>
        </p:spPr>
        <p:txBody>
          <a:bodyPr vert="horz" lIns="91440" tIns="45720" rIns="91440" bIns="45720" rtlCol="0" anchor="ctr"/>
          <a:lstStyle>
            <a:lvl1pPr algn="l">
              <a:defRPr sz="2700">
                <a:solidFill>
                  <a:schemeClr val="tx1">
                    <a:tint val="75000"/>
                  </a:schemeClr>
                </a:solidFill>
              </a:defRPr>
            </a:lvl1pPr>
          </a:lstStyle>
          <a:p>
            <a:pPr defTabSz="342900"/>
            <a:fld id="{6D22F896-40B5-4ADD-8801-0D06FADFA095}" type="slidenum">
              <a:rPr lang="en-US" smtClean="0">
                <a:solidFill>
                  <a:prstClr val="white">
                    <a:tint val="75000"/>
                  </a:prstClr>
                </a:solidFill>
              </a:rPr>
              <a:pPr defTabSz="342900"/>
              <a:t>‹#›</a:t>
            </a:fld>
            <a:endParaRPr lang="en-US" dirty="0">
              <a:solidFill>
                <a:prstClr val="white">
                  <a:tint val="75000"/>
                </a:prstClr>
              </a:solidFill>
            </a:endParaRPr>
          </a:p>
        </p:txBody>
      </p:sp>
    </p:spTree>
    <p:extLst>
      <p:ext uri="{BB962C8B-B14F-4D97-AF65-F5344CB8AC3E}">
        <p14:creationId xmlns:p14="http://schemas.microsoft.com/office/powerpoint/2010/main" val="4025313045"/>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chemeClr val="tx1"/>
          </a:solidFill>
          <a:effectLst>
            <a:outerShdw blurRad="228600" algn="ctr" rotWithShape="0">
              <a:prstClr val="black">
                <a:alpha val="53000"/>
              </a:prstClr>
            </a:outerShdw>
          </a:effectLst>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effectLst>
            <a:outerShdw blurRad="228600" algn="ctr" rotWithShape="0">
              <a:prstClr val="black">
                <a:alpha val="53000"/>
              </a:prstClr>
            </a:outerShdw>
          </a:effectLst>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effectLst>
            <a:outerShdw blurRad="228600" algn="ctr" rotWithShape="0">
              <a:prstClr val="black">
                <a:alpha val="53000"/>
              </a:prstClr>
            </a:outerShdw>
          </a:effectLst>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effectLst>
            <a:outerShdw blurRad="228600" algn="ctr" rotWithShape="0">
              <a:prstClr val="black">
                <a:alpha val="53000"/>
              </a:prstClr>
            </a:outerShdw>
          </a:effectLst>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effectLst>
            <a:outerShdw blurRad="228600" algn="ctr" rotWithShape="0">
              <a:prstClr val="black">
                <a:alpha val="53000"/>
              </a:prstClr>
            </a:outerShdw>
          </a:effectLst>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510241" y="753228"/>
            <a:ext cx="7210396"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10241" y="2336873"/>
            <a:ext cx="7210396"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663236" y="5936188"/>
            <a:ext cx="2057400" cy="365125"/>
          </a:xfrm>
          <a:prstGeom prst="rect">
            <a:avLst/>
          </a:prstGeom>
        </p:spPr>
        <p:txBody>
          <a:bodyPr vert="horz" lIns="91440" tIns="45720" rIns="91440" bIns="45720" rtlCol="0" anchor="ctr"/>
          <a:lstStyle>
            <a:lvl1pPr algn="r">
              <a:defRPr sz="788">
                <a:solidFill>
                  <a:schemeClr val="tx1">
                    <a:tint val="75000"/>
                  </a:schemeClr>
                </a:solidFill>
              </a:defRPr>
            </a:lvl1pPr>
          </a:lstStyle>
          <a:p>
            <a:pPr defTabSz="342900"/>
            <a:fld id="{9D6E9DEC-419B-4CC5-A080-3B06BD5A8291}" type="datetimeFigureOut">
              <a:rPr lang="en-US" smtClean="0">
                <a:solidFill>
                  <a:prstClr val="white">
                    <a:tint val="75000"/>
                  </a:prstClr>
                </a:solidFill>
              </a:rPr>
              <a:pPr defTabSz="342900"/>
              <a:t>07-Nov-16</a:t>
            </a:fld>
            <a:endParaRPr lang="en-US" dirty="0">
              <a:solidFill>
                <a:prstClr val="white">
                  <a:tint val="75000"/>
                </a:prstClr>
              </a:solidFill>
            </a:endParaRPr>
          </a:p>
        </p:txBody>
      </p:sp>
      <p:sp>
        <p:nvSpPr>
          <p:cNvPr id="5" name="Footer Placeholder 4"/>
          <p:cNvSpPr>
            <a:spLocks noGrp="1"/>
          </p:cNvSpPr>
          <p:nvPr>
            <p:ph type="ftr" sz="quarter" idx="3"/>
          </p:nvPr>
        </p:nvSpPr>
        <p:spPr>
          <a:xfrm>
            <a:off x="510241" y="5936189"/>
            <a:ext cx="5152995" cy="365125"/>
          </a:xfrm>
          <a:prstGeom prst="rect">
            <a:avLst/>
          </a:prstGeom>
        </p:spPr>
        <p:txBody>
          <a:bodyPr vert="horz" lIns="91440" tIns="45720" rIns="91440" bIns="45720" rtlCol="0" anchor="ctr"/>
          <a:lstStyle>
            <a:lvl1pPr algn="l">
              <a:defRPr sz="788">
                <a:solidFill>
                  <a:schemeClr val="tx1">
                    <a:tint val="75000"/>
                  </a:schemeClr>
                </a:solidFill>
              </a:defRPr>
            </a:lvl1pPr>
          </a:lstStyle>
          <a:p>
            <a:pPr defTabSz="342900"/>
            <a:endParaRPr lang="en-US" dirty="0">
              <a:solidFill>
                <a:prstClr val="white">
                  <a:tint val="75000"/>
                </a:prstClr>
              </a:solidFill>
            </a:endParaRPr>
          </a:p>
        </p:txBody>
      </p:sp>
      <p:sp>
        <p:nvSpPr>
          <p:cNvPr id="6" name="Slide Number Placeholder 5"/>
          <p:cNvSpPr>
            <a:spLocks noGrp="1"/>
          </p:cNvSpPr>
          <p:nvPr>
            <p:ph type="sldNum" sz="quarter" idx="4"/>
          </p:nvPr>
        </p:nvSpPr>
        <p:spPr>
          <a:xfrm>
            <a:off x="8047092" y="753228"/>
            <a:ext cx="865613" cy="1090789"/>
          </a:xfrm>
          <a:prstGeom prst="rect">
            <a:avLst/>
          </a:prstGeom>
        </p:spPr>
        <p:txBody>
          <a:bodyPr vert="horz" lIns="91440" tIns="45720" rIns="91440" bIns="45720" rtlCol="0" anchor="ctr"/>
          <a:lstStyle>
            <a:lvl1pPr algn="l">
              <a:defRPr sz="2700">
                <a:solidFill>
                  <a:schemeClr val="tx1">
                    <a:tint val="75000"/>
                  </a:schemeClr>
                </a:solidFill>
              </a:defRPr>
            </a:lvl1pPr>
          </a:lstStyle>
          <a:p>
            <a:pPr defTabSz="342900"/>
            <a:fld id="{6D22F896-40B5-4ADD-8801-0D06FADFA095}" type="slidenum">
              <a:rPr lang="en-US" smtClean="0">
                <a:solidFill>
                  <a:prstClr val="white">
                    <a:tint val="75000"/>
                  </a:prstClr>
                </a:solidFill>
              </a:rPr>
              <a:pPr defTabSz="342900"/>
              <a:t>‹#›</a:t>
            </a:fld>
            <a:endParaRPr lang="en-US" dirty="0">
              <a:solidFill>
                <a:prstClr val="white">
                  <a:tint val="75000"/>
                </a:prstClr>
              </a:solidFill>
            </a:endParaRPr>
          </a:p>
        </p:txBody>
      </p:sp>
    </p:spTree>
    <p:extLst>
      <p:ext uri="{BB962C8B-B14F-4D97-AF65-F5344CB8AC3E}">
        <p14:creationId xmlns:p14="http://schemas.microsoft.com/office/powerpoint/2010/main" val="137474503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chemeClr val="tx1"/>
          </a:solidFill>
          <a:effectLst>
            <a:outerShdw blurRad="228600" algn="ctr" rotWithShape="0">
              <a:prstClr val="black">
                <a:alpha val="53000"/>
              </a:prstClr>
            </a:outerShdw>
          </a:effectLst>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effectLst>
            <a:outerShdw blurRad="228600" algn="ctr" rotWithShape="0">
              <a:prstClr val="black">
                <a:alpha val="53000"/>
              </a:prstClr>
            </a:outerShdw>
          </a:effectLst>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effectLst>
            <a:outerShdw blurRad="228600" algn="ctr" rotWithShape="0">
              <a:prstClr val="black">
                <a:alpha val="53000"/>
              </a:prstClr>
            </a:outerShdw>
          </a:effectLst>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effectLst>
            <a:outerShdw blurRad="228600" algn="ctr" rotWithShape="0">
              <a:prstClr val="black">
                <a:alpha val="53000"/>
              </a:prstClr>
            </a:outerShdw>
          </a:effectLst>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effectLst>
            <a:outerShdw blurRad="228600" algn="ctr" rotWithShape="0">
              <a:prstClr val="black">
                <a:alpha val="53000"/>
              </a:prstClr>
            </a:outerShdw>
          </a:effectLst>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0.xml"/><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0.xm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0242" y="2733709"/>
            <a:ext cx="5427136" cy="1228691"/>
          </a:xfrm>
        </p:spPr>
        <p:txBody>
          <a:bodyPr/>
          <a:lstStyle/>
          <a:p>
            <a:r>
              <a:rPr lang="en-US" dirty="0" err="1" smtClean="0"/>
              <a:t>Osmany</a:t>
            </a:r>
            <a:r>
              <a:rPr lang="en-US" dirty="0"/>
              <a:t> </a:t>
            </a:r>
            <a:r>
              <a:rPr lang="en-US" dirty="0" smtClean="0"/>
              <a:t>Hall Messing System</a:t>
            </a:r>
            <a:endParaRPr lang="en-US" dirty="0"/>
          </a:p>
        </p:txBody>
      </p:sp>
      <p:sp>
        <p:nvSpPr>
          <p:cNvPr id="3" name="TextBox 2"/>
          <p:cNvSpPr txBox="1"/>
          <p:nvPr/>
        </p:nvSpPr>
        <p:spPr>
          <a:xfrm>
            <a:off x="3564291" y="4267200"/>
            <a:ext cx="2373086" cy="553998"/>
          </a:xfrm>
          <a:prstGeom prst="rect">
            <a:avLst/>
          </a:prstGeom>
          <a:noFill/>
        </p:spPr>
        <p:txBody>
          <a:bodyPr wrap="square" rtlCol="0">
            <a:spAutoFit/>
          </a:bodyPr>
          <a:lstStyle/>
          <a:p>
            <a:pPr defTabSz="342900"/>
            <a:r>
              <a:rPr lang="en-US" sz="3000" dirty="0">
                <a:solidFill>
                  <a:prstClr val="white"/>
                </a:solidFill>
              </a:rPr>
              <a:t>GROUP - 6</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0" y="2634415"/>
            <a:ext cx="1828800" cy="1524000"/>
          </a:xfrm>
          <a:prstGeom prst="rect">
            <a:avLst/>
          </a:prstGeom>
          <a:ln>
            <a:noFill/>
          </a:ln>
          <a:effectLst>
            <a:softEdge rad="112500"/>
          </a:effectLst>
        </p:spPr>
      </p:pic>
    </p:spTree>
    <p:extLst>
      <p:ext uri="{BB962C8B-B14F-4D97-AF65-F5344CB8AC3E}">
        <p14:creationId xmlns:p14="http://schemas.microsoft.com/office/powerpoint/2010/main" val="231285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latin typeface="Algerian" panose="04020705040A02060702" pitchFamily="82" charset="0"/>
              </a:rPr>
              <a:t>User &amp;System requirements</a:t>
            </a:r>
            <a:endParaRPr lang="zh-CN" altLang="en-US" dirty="0">
              <a:latin typeface="Algerian" panose="04020705040A02060702" pitchFamily="82" charset="0"/>
            </a:endParaRPr>
          </a:p>
        </p:txBody>
      </p:sp>
      <p:sp>
        <p:nvSpPr>
          <p:cNvPr id="3" name="内容占位符 2"/>
          <p:cNvSpPr>
            <a:spLocks noGrp="1"/>
          </p:cNvSpPr>
          <p:nvPr>
            <p:ph idx="1"/>
          </p:nvPr>
        </p:nvSpPr>
        <p:spPr/>
        <p:txBody>
          <a:bodyPr>
            <a:normAutofit fontScale="92500" lnSpcReduction="20000"/>
          </a:bodyPr>
          <a:lstStyle/>
          <a:p>
            <a:pPr marL="0" indent="0">
              <a:buNone/>
            </a:pPr>
            <a:r>
              <a:rPr lang="en-US" b="1" dirty="0" smtClean="0"/>
              <a:t>User requirements</a:t>
            </a:r>
            <a:r>
              <a:rPr lang="en-US" dirty="0" smtClean="0"/>
              <a:t> are </a:t>
            </a:r>
            <a:r>
              <a:rPr lang="en-US" dirty="0"/>
              <a:t>a list of features an application must/should have. For our hall messing system, the possible users are the students, hall staffs, hall manager and hall authority( provost, assistant provost).</a:t>
            </a:r>
          </a:p>
          <a:p>
            <a:pPr marL="0" indent="0">
              <a:buNone/>
            </a:pPr>
            <a:endParaRPr lang="en-US" b="1" dirty="0" smtClean="0"/>
          </a:p>
          <a:p>
            <a:pPr marL="0" indent="0">
              <a:buNone/>
            </a:pPr>
            <a:r>
              <a:rPr lang="en-US" b="1" dirty="0" smtClean="0"/>
              <a:t>System requirements </a:t>
            </a:r>
            <a:r>
              <a:rPr lang="en-US" dirty="0"/>
              <a:t>represent all of the requirements at the </a:t>
            </a:r>
            <a:r>
              <a:rPr lang="en-US" i="1" dirty="0"/>
              <a:t>system level</a:t>
            </a:r>
            <a:r>
              <a:rPr lang="en-US" dirty="0"/>
              <a:t> that describe the functions which the system as a whole should fulfill to satisfy the stakeholder needs</a:t>
            </a:r>
            <a:br>
              <a:rPr lang="en-US" dirty="0"/>
            </a:br>
            <a:endParaRPr lang="zh-CN" altLang="en-US" dirty="0"/>
          </a:p>
        </p:txBody>
      </p:sp>
    </p:spTree>
    <p:extLst>
      <p:ext uri="{BB962C8B-B14F-4D97-AF65-F5344CB8AC3E}">
        <p14:creationId xmlns:p14="http://schemas.microsoft.com/office/powerpoint/2010/main" val="12515737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Types of Requirements</a:t>
            </a:r>
            <a:r>
              <a:rPr lang="en-US" dirty="0" smtClean="0"/>
              <a:t>:</a:t>
            </a:r>
            <a:endParaRPr lang="zh-CN" altLang="en-US" dirty="0"/>
          </a:p>
        </p:txBody>
      </p:sp>
      <p:sp>
        <p:nvSpPr>
          <p:cNvPr id="3" name="内容占位符 2"/>
          <p:cNvSpPr>
            <a:spLocks noGrp="1"/>
          </p:cNvSpPr>
          <p:nvPr>
            <p:ph idx="1"/>
          </p:nvPr>
        </p:nvSpPr>
        <p:spPr>
          <a:xfrm>
            <a:off x="457200" y="1600200"/>
            <a:ext cx="4474840" cy="4781128"/>
          </a:xfrm>
        </p:spPr>
        <p:txBody>
          <a:bodyPr>
            <a:normAutofit fontScale="70000" lnSpcReduction="20000"/>
          </a:bodyPr>
          <a:lstStyle/>
          <a:p>
            <a:pPr marL="0" indent="0">
              <a:buNone/>
            </a:pPr>
            <a:r>
              <a:rPr lang="en-US" sz="3600" dirty="0"/>
              <a:t>Students:</a:t>
            </a:r>
          </a:p>
          <a:p>
            <a:pPr marL="0" indent="0">
              <a:buNone/>
            </a:pPr>
            <a:r>
              <a:rPr lang="en-US" sz="2800" dirty="0" smtClean="0"/>
              <a:t>For </a:t>
            </a:r>
            <a:r>
              <a:rPr lang="en-US" sz="2800" dirty="0"/>
              <a:t>User:</a:t>
            </a:r>
          </a:p>
          <a:p>
            <a:pPr marL="0" indent="0">
              <a:buNone/>
            </a:pPr>
            <a:r>
              <a:rPr lang="en-US" sz="2800" dirty="0"/>
              <a:t>1.  Students should be able to on/off meal anywhere anytime.</a:t>
            </a:r>
          </a:p>
          <a:p>
            <a:pPr marL="0" indent="0">
              <a:buNone/>
            </a:pPr>
            <a:r>
              <a:rPr lang="en-US" sz="2800" dirty="0"/>
              <a:t>For System:</a:t>
            </a:r>
          </a:p>
          <a:p>
            <a:pPr marL="0" indent="0">
              <a:buNone/>
            </a:pPr>
            <a:r>
              <a:rPr lang="en-US" sz="2800" dirty="0"/>
              <a:t>1.1   Student can sign on/off their meal for the next day.</a:t>
            </a:r>
          </a:p>
          <a:p>
            <a:pPr marL="0" indent="0">
              <a:buNone/>
            </a:pPr>
            <a:r>
              <a:rPr lang="en-US" sz="2800" dirty="0"/>
              <a:t>1.2   They have to sign it before 2230 hours because after that time the hall staffs has to order meal.</a:t>
            </a:r>
          </a:p>
          <a:p>
            <a:pPr marL="0" indent="0">
              <a:buNone/>
            </a:pPr>
            <a:r>
              <a:rPr lang="en-US" sz="2800" dirty="0"/>
              <a:t>1.3   Students can sign it from anywhere through website but he needs to log in to his account using his hall id and password.</a:t>
            </a:r>
          </a:p>
          <a:p>
            <a:pPr marL="0" indent="0">
              <a:buNone/>
            </a:pPr>
            <a:r>
              <a:rPr lang="en-US" sz="2800" dirty="0"/>
              <a:t/>
            </a:r>
            <a:br>
              <a:rPr lang="en-US" sz="2800" dirty="0"/>
            </a:br>
            <a:endParaRPr lang="zh-CN" alt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040" y="1600200"/>
            <a:ext cx="3754760" cy="4781128"/>
          </a:xfrm>
          <a:prstGeom prst="rect">
            <a:avLst/>
          </a:prstGeom>
        </p:spPr>
      </p:pic>
    </p:spTree>
    <p:extLst>
      <p:ext uri="{BB962C8B-B14F-4D97-AF65-F5344CB8AC3E}">
        <p14:creationId xmlns:p14="http://schemas.microsoft.com/office/powerpoint/2010/main" val="19551055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latin typeface="Algerian" panose="04020705040A02060702" pitchFamily="82" charset="0"/>
              </a:rPr>
              <a:t>Types of </a:t>
            </a:r>
            <a:r>
              <a:rPr lang="en-US" dirty="0" smtClean="0">
                <a:latin typeface="Algerian" panose="04020705040A02060702" pitchFamily="82" charset="0"/>
              </a:rPr>
              <a:t>Requirements</a:t>
            </a:r>
            <a:endParaRPr lang="zh-CN" altLang="en-US" dirty="0">
              <a:latin typeface="Algerian" panose="04020705040A02060702" pitchFamily="82" charset="0"/>
            </a:endParaRPr>
          </a:p>
        </p:txBody>
      </p:sp>
      <p:sp>
        <p:nvSpPr>
          <p:cNvPr id="3" name="内容占位符 2"/>
          <p:cNvSpPr>
            <a:spLocks noGrp="1"/>
          </p:cNvSpPr>
          <p:nvPr>
            <p:ph idx="1"/>
          </p:nvPr>
        </p:nvSpPr>
        <p:spPr>
          <a:xfrm>
            <a:off x="457200" y="1295400"/>
            <a:ext cx="4800600" cy="5410200"/>
          </a:xfrm>
        </p:spPr>
        <p:txBody>
          <a:bodyPr>
            <a:normAutofit fontScale="70000" lnSpcReduction="20000"/>
          </a:bodyPr>
          <a:lstStyle/>
          <a:p>
            <a:pPr marL="0" indent="0">
              <a:buNone/>
            </a:pPr>
            <a:r>
              <a:rPr lang="en-US" sz="2900" dirty="0"/>
              <a:t>Students:</a:t>
            </a:r>
          </a:p>
          <a:p>
            <a:pPr marL="0" indent="0">
              <a:buNone/>
            </a:pPr>
            <a:r>
              <a:rPr lang="en-US" sz="2900" dirty="0"/>
              <a:t>For User:</a:t>
            </a:r>
          </a:p>
          <a:p>
            <a:pPr marL="0" indent="0">
              <a:buNone/>
            </a:pPr>
            <a:r>
              <a:rPr lang="en-US" sz="2900" dirty="0"/>
              <a:t>2</a:t>
            </a:r>
            <a:r>
              <a:rPr lang="en-US" sz="2900" dirty="0" smtClean="0"/>
              <a:t>.</a:t>
            </a:r>
            <a:r>
              <a:rPr lang="en-US" sz="2900" dirty="0"/>
              <a:t> Students should be able to view the mess bill and hall bill.</a:t>
            </a:r>
          </a:p>
          <a:p>
            <a:pPr marL="0" indent="0">
              <a:buNone/>
            </a:pPr>
            <a:r>
              <a:rPr lang="en-US" sz="2900" dirty="0"/>
              <a:t>For System:</a:t>
            </a:r>
          </a:p>
          <a:p>
            <a:pPr marL="0" indent="0">
              <a:buNone/>
            </a:pPr>
            <a:r>
              <a:rPr lang="en-US" sz="2900" dirty="0"/>
              <a:t>2.1 Students can view </a:t>
            </a:r>
            <a:r>
              <a:rPr lang="en-US" sz="2900" dirty="0" smtClean="0"/>
              <a:t>their </a:t>
            </a:r>
            <a:r>
              <a:rPr lang="en-US" sz="2900" dirty="0"/>
              <a:t>bill of previous months.</a:t>
            </a:r>
          </a:p>
          <a:p>
            <a:pPr marL="0" indent="0">
              <a:buNone/>
            </a:pPr>
            <a:r>
              <a:rPr lang="en-US" sz="2900" dirty="0"/>
              <a:t>2.2 Students can also view if the bill is paid or not.</a:t>
            </a:r>
          </a:p>
          <a:p>
            <a:pPr marL="0" indent="0">
              <a:buNone/>
            </a:pPr>
            <a:r>
              <a:rPr lang="en-US" sz="2900" dirty="0"/>
              <a:t>2.3 Students can see the amounts they have paid till last month from the </a:t>
            </a:r>
            <a:r>
              <a:rPr lang="en-US" sz="2900" dirty="0" smtClean="0"/>
              <a:t>beginning</a:t>
            </a:r>
            <a:r>
              <a:rPr lang="en-US" sz="2900" dirty="0"/>
              <a:t/>
            </a:r>
            <a:br>
              <a:rPr lang="en-US" sz="2900" dirty="0"/>
            </a:br>
            <a:r>
              <a:rPr lang="en-US" sz="2900" dirty="0"/>
              <a:t>For User:</a:t>
            </a:r>
          </a:p>
          <a:p>
            <a:pPr marL="0" indent="0">
              <a:buNone/>
            </a:pPr>
            <a:r>
              <a:rPr lang="en-US" sz="2900" dirty="0"/>
              <a:t>3. </a:t>
            </a:r>
            <a:r>
              <a:rPr lang="en-US" sz="2900" dirty="0" smtClean="0"/>
              <a:t>Students </a:t>
            </a:r>
            <a:r>
              <a:rPr lang="en-US" sz="2900" dirty="0"/>
              <a:t>should be able to read notice.</a:t>
            </a:r>
          </a:p>
          <a:p>
            <a:pPr marL="0" indent="0">
              <a:buNone/>
            </a:pPr>
            <a:r>
              <a:rPr lang="en-US" sz="2900" dirty="0"/>
              <a:t>For System:</a:t>
            </a:r>
          </a:p>
          <a:p>
            <a:pPr marL="0" indent="0">
              <a:buNone/>
            </a:pPr>
            <a:r>
              <a:rPr lang="en-US" sz="2900" dirty="0"/>
              <a:t>3.1 Students can read the notice through website.</a:t>
            </a:r>
          </a:p>
          <a:p>
            <a:pPr marL="0" indent="0">
              <a:buNone/>
            </a:pPr>
            <a:r>
              <a:rPr lang="en-US" sz="2900" dirty="0"/>
              <a:t>3.2 There will be a notice section in </a:t>
            </a:r>
            <a:r>
              <a:rPr lang="en-US" sz="2900" dirty="0" smtClean="0"/>
              <a:t>website</a:t>
            </a:r>
            <a:r>
              <a:rPr lang="en-US" sz="2600" dirty="0"/>
              <a:t/>
            </a:r>
            <a:br>
              <a:rPr lang="en-US" sz="2600" dirty="0"/>
            </a:br>
            <a:r>
              <a:rPr lang="en-US" sz="2100" b="1" dirty="0"/>
              <a:t/>
            </a:r>
            <a:br>
              <a:rPr lang="en-US" sz="2100" b="1" dirty="0"/>
            </a:br>
            <a:endParaRPr lang="zh-CN" altLang="en-US" sz="21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417638"/>
            <a:ext cx="2971799" cy="4963690"/>
          </a:xfrm>
          <a:prstGeom prst="rect">
            <a:avLst/>
          </a:prstGeom>
          <a:ln>
            <a:noFill/>
          </a:ln>
          <a:effectLst>
            <a:softEdge rad="112500"/>
          </a:effectLst>
        </p:spPr>
      </p:pic>
    </p:spTree>
    <p:extLst>
      <p:ext uri="{BB962C8B-B14F-4D97-AF65-F5344CB8AC3E}">
        <p14:creationId xmlns:p14="http://schemas.microsoft.com/office/powerpoint/2010/main" val="17584468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77801"/>
            <a:ext cx="8229600" cy="1143000"/>
          </a:xfrm>
        </p:spPr>
        <p:txBody>
          <a:bodyPr>
            <a:normAutofit/>
          </a:bodyPr>
          <a:lstStyle/>
          <a:p>
            <a:r>
              <a:rPr lang="en-US" dirty="0">
                <a:latin typeface="Algerian" panose="04020705040A02060702" pitchFamily="82" charset="0"/>
              </a:rPr>
              <a:t>Types of </a:t>
            </a:r>
            <a:r>
              <a:rPr lang="en-US" dirty="0" smtClean="0">
                <a:latin typeface="Algerian" panose="04020705040A02060702" pitchFamily="82" charset="0"/>
              </a:rPr>
              <a:t>Requirements</a:t>
            </a:r>
            <a:endParaRPr lang="zh-CN" altLang="en-US" dirty="0">
              <a:latin typeface="Algerian" panose="04020705040A02060702" pitchFamily="82" charset="0"/>
            </a:endParaRPr>
          </a:p>
        </p:txBody>
      </p:sp>
      <p:sp>
        <p:nvSpPr>
          <p:cNvPr id="3" name="内容占位符 2"/>
          <p:cNvSpPr>
            <a:spLocks noGrp="1"/>
          </p:cNvSpPr>
          <p:nvPr>
            <p:ph idx="1"/>
          </p:nvPr>
        </p:nvSpPr>
        <p:spPr>
          <a:xfrm>
            <a:off x="457200" y="1447800"/>
            <a:ext cx="8229600" cy="5105400"/>
          </a:xfrm>
        </p:spPr>
        <p:txBody>
          <a:bodyPr>
            <a:normAutofit fontScale="77500" lnSpcReduction="20000"/>
          </a:bodyPr>
          <a:lstStyle/>
          <a:p>
            <a:pPr marL="0" indent="0">
              <a:buNone/>
            </a:pPr>
            <a:r>
              <a:rPr lang="en-US" b="1" dirty="0"/>
              <a:t>Hall staffs:</a:t>
            </a:r>
          </a:p>
          <a:p>
            <a:pPr marL="0" indent="0">
              <a:buNone/>
            </a:pPr>
            <a:r>
              <a:rPr lang="en-US" sz="2400" dirty="0"/>
              <a:t>For User:</a:t>
            </a:r>
          </a:p>
          <a:p>
            <a:pPr marL="0" indent="0">
              <a:buNone/>
            </a:pPr>
            <a:r>
              <a:rPr lang="en-US" sz="2400" dirty="0"/>
              <a:t>4. </a:t>
            </a:r>
            <a:r>
              <a:rPr lang="en-US" sz="2400" dirty="0" smtClean="0"/>
              <a:t>Hall </a:t>
            </a:r>
            <a:r>
              <a:rPr lang="en-US" sz="2400" dirty="0"/>
              <a:t>staffs should be able to input purchased groceries and the amount.</a:t>
            </a:r>
          </a:p>
          <a:p>
            <a:pPr marL="0" indent="0">
              <a:buNone/>
            </a:pPr>
            <a:r>
              <a:rPr lang="en-US" sz="2400" dirty="0"/>
              <a:t>For System:</a:t>
            </a:r>
          </a:p>
          <a:p>
            <a:pPr marL="0" indent="0">
              <a:buNone/>
            </a:pPr>
            <a:r>
              <a:rPr lang="en-US" sz="2400" dirty="0" smtClean="0"/>
              <a:t>4.1 Should </a:t>
            </a:r>
            <a:r>
              <a:rPr lang="en-US" sz="2400" dirty="0"/>
              <a:t>be able to input purchased groceries </a:t>
            </a:r>
            <a:r>
              <a:rPr lang="en-US" sz="2400" dirty="0" smtClean="0"/>
              <a:t>for </a:t>
            </a:r>
            <a:r>
              <a:rPr lang="en-US" sz="2400" dirty="0"/>
              <a:t>the previous days up to </a:t>
            </a:r>
            <a:r>
              <a:rPr lang="en-US" sz="2400" dirty="0" smtClean="0"/>
              <a:t>today.</a:t>
            </a:r>
            <a:endParaRPr lang="en-US" sz="2400" dirty="0"/>
          </a:p>
          <a:p>
            <a:pPr marL="0" indent="0">
              <a:buNone/>
            </a:pPr>
            <a:r>
              <a:rPr lang="en-US" sz="2400" dirty="0"/>
              <a:t>4.2 F</a:t>
            </a:r>
            <a:r>
              <a:rPr lang="en-US" sz="2400" dirty="0" smtClean="0"/>
              <a:t>our columns: </a:t>
            </a:r>
            <a:r>
              <a:rPr lang="en-US" sz="2400" dirty="0"/>
              <a:t>item name, price per unit, total unit and price.</a:t>
            </a:r>
          </a:p>
          <a:p>
            <a:pPr marL="0" indent="0">
              <a:buNone/>
            </a:pPr>
            <a:r>
              <a:rPr lang="en-US" sz="2400" dirty="0"/>
              <a:t>4.3 T</a:t>
            </a:r>
            <a:r>
              <a:rPr lang="en-US" sz="2400" dirty="0" smtClean="0"/>
              <a:t>he </a:t>
            </a:r>
            <a:r>
              <a:rPr lang="en-US" sz="2400" dirty="0"/>
              <a:t>expenses for that day will be counted immediately and </a:t>
            </a:r>
            <a:r>
              <a:rPr lang="en-US" sz="2400" dirty="0" smtClean="0"/>
              <a:t>listed.</a:t>
            </a:r>
          </a:p>
          <a:p>
            <a:pPr marL="0" indent="0">
              <a:buNone/>
            </a:pPr>
            <a:endParaRPr lang="en-US" sz="2400" dirty="0" smtClean="0"/>
          </a:p>
          <a:p>
            <a:pPr marL="0" indent="0">
              <a:buNone/>
            </a:pPr>
            <a:r>
              <a:rPr lang="en-US" sz="2400" dirty="0" smtClean="0"/>
              <a:t>For User:</a:t>
            </a:r>
          </a:p>
          <a:p>
            <a:pPr marL="0" indent="0">
              <a:buNone/>
            </a:pPr>
            <a:r>
              <a:rPr lang="en-US" sz="2400" dirty="0" smtClean="0"/>
              <a:t>5</a:t>
            </a:r>
            <a:r>
              <a:rPr lang="en-US" sz="2400" dirty="0"/>
              <a:t>. Hall staffs should be able to on/off meal of students.</a:t>
            </a:r>
          </a:p>
          <a:p>
            <a:pPr marL="0" indent="0">
              <a:buNone/>
            </a:pPr>
            <a:r>
              <a:rPr lang="en-US" sz="2400" dirty="0"/>
              <a:t>For System:</a:t>
            </a:r>
          </a:p>
          <a:p>
            <a:pPr marL="0" indent="0">
              <a:buNone/>
            </a:pPr>
            <a:r>
              <a:rPr lang="en-US" sz="2400" dirty="0"/>
              <a:t>5.1 In case a student haven’t paid his dues,  it is allowed to the hall staffs to sign on/off meal for the students. </a:t>
            </a:r>
            <a:r>
              <a:rPr lang="en-US" sz="2400" dirty="0" smtClean="0"/>
              <a:t>5.2 </a:t>
            </a:r>
            <a:r>
              <a:rPr lang="en-US" sz="2400" dirty="0"/>
              <a:t>For hall staffs, it is allowed to turn on/off today’s and tomorrow’s meal.</a:t>
            </a:r>
          </a:p>
          <a:p>
            <a:pPr marL="0" indent="0">
              <a:buNone/>
            </a:pPr>
            <a:r>
              <a:rPr lang="en-US" sz="2400" dirty="0"/>
              <a:t/>
            </a:r>
            <a:br>
              <a:rPr lang="en-US" sz="2400" dirty="0"/>
            </a:br>
            <a:r>
              <a:rPr lang="en-US" sz="2400" dirty="0"/>
              <a:t/>
            </a:r>
            <a:br>
              <a:rPr lang="en-US" sz="2400" dirty="0"/>
            </a:br>
            <a:endParaRPr lang="zh-CN" altLang="en-US" sz="2800" dirty="0"/>
          </a:p>
        </p:txBody>
      </p:sp>
    </p:spTree>
    <p:extLst>
      <p:ext uri="{BB962C8B-B14F-4D97-AF65-F5344CB8AC3E}">
        <p14:creationId xmlns:p14="http://schemas.microsoft.com/office/powerpoint/2010/main" val="36545487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77801"/>
            <a:ext cx="8229600" cy="1143000"/>
          </a:xfrm>
        </p:spPr>
        <p:txBody>
          <a:bodyPr>
            <a:normAutofit/>
          </a:bodyPr>
          <a:lstStyle/>
          <a:p>
            <a:r>
              <a:rPr lang="en-US" dirty="0">
                <a:latin typeface="Algerian" panose="04020705040A02060702" pitchFamily="82" charset="0"/>
              </a:rPr>
              <a:t>Types of </a:t>
            </a:r>
            <a:r>
              <a:rPr lang="en-US" dirty="0" smtClean="0">
                <a:latin typeface="Algerian" panose="04020705040A02060702" pitchFamily="82" charset="0"/>
              </a:rPr>
              <a:t>Requirements</a:t>
            </a:r>
            <a:endParaRPr lang="zh-CN" altLang="en-US" dirty="0">
              <a:latin typeface="Algerian" panose="04020705040A02060702" pitchFamily="82" charset="0"/>
            </a:endParaRPr>
          </a:p>
        </p:txBody>
      </p:sp>
      <p:sp>
        <p:nvSpPr>
          <p:cNvPr id="3" name="内容占位符 2"/>
          <p:cNvSpPr>
            <a:spLocks noGrp="1"/>
          </p:cNvSpPr>
          <p:nvPr>
            <p:ph idx="1"/>
          </p:nvPr>
        </p:nvSpPr>
        <p:spPr>
          <a:xfrm>
            <a:off x="381000" y="1676400"/>
            <a:ext cx="8305800" cy="4953000"/>
          </a:xfrm>
        </p:spPr>
        <p:txBody>
          <a:bodyPr>
            <a:normAutofit fontScale="40000" lnSpcReduction="20000"/>
          </a:bodyPr>
          <a:lstStyle/>
          <a:p>
            <a:pPr marL="0" indent="0">
              <a:buNone/>
            </a:pPr>
            <a:r>
              <a:rPr lang="en-US" sz="4200" dirty="0" smtClean="0"/>
              <a:t>For User:</a:t>
            </a:r>
          </a:p>
          <a:p>
            <a:pPr marL="0" indent="0">
              <a:buNone/>
            </a:pPr>
            <a:r>
              <a:rPr lang="en-US" sz="4200" dirty="0" smtClean="0"/>
              <a:t>6.</a:t>
            </a:r>
            <a:r>
              <a:rPr lang="en-US" sz="4200" dirty="0"/>
              <a:t> Hall staffs should be able to edit meal chart.</a:t>
            </a:r>
          </a:p>
          <a:p>
            <a:pPr marL="0" indent="0">
              <a:buNone/>
            </a:pPr>
            <a:r>
              <a:rPr lang="en-US" sz="4200" dirty="0" smtClean="0"/>
              <a:t>For System:</a:t>
            </a:r>
          </a:p>
          <a:p>
            <a:pPr marL="0" indent="0">
              <a:buNone/>
            </a:pPr>
            <a:r>
              <a:rPr lang="en-US" sz="4200" dirty="0" smtClean="0"/>
              <a:t>6.1 </a:t>
            </a:r>
            <a:r>
              <a:rPr lang="en-US" sz="4200" dirty="0"/>
              <a:t>Every month, the meal chart is changed in the hall according to student’s choice. The hall staff will be able to update these changes through his page after logging in.</a:t>
            </a:r>
          </a:p>
          <a:p>
            <a:pPr marL="0" indent="0">
              <a:buNone/>
            </a:pPr>
            <a:r>
              <a:rPr lang="en-US" dirty="0"/>
              <a:t/>
            </a:r>
            <a:br>
              <a:rPr lang="en-US" dirty="0"/>
            </a:br>
            <a:r>
              <a:rPr lang="en-US" sz="5100" b="1" dirty="0"/>
              <a:t>Hall </a:t>
            </a:r>
            <a:r>
              <a:rPr lang="en-US" sz="5100" b="1" dirty="0" smtClean="0"/>
              <a:t>Manager/Authority:</a:t>
            </a:r>
            <a:endParaRPr lang="en-US" sz="5100" b="1" dirty="0"/>
          </a:p>
          <a:p>
            <a:pPr marL="0" indent="0">
              <a:buNone/>
            </a:pPr>
            <a:r>
              <a:rPr lang="en-US" dirty="0"/>
              <a:t/>
            </a:r>
            <a:br>
              <a:rPr lang="en-US" dirty="0"/>
            </a:br>
            <a:r>
              <a:rPr lang="en-US" sz="4200" dirty="0"/>
              <a:t>For User:</a:t>
            </a:r>
          </a:p>
          <a:p>
            <a:pPr marL="0" indent="0">
              <a:buNone/>
            </a:pPr>
            <a:r>
              <a:rPr lang="en-US" sz="4200" dirty="0"/>
              <a:t>7.       He should be able to admit new students to hall and can also deactivate accounts of students.</a:t>
            </a:r>
          </a:p>
          <a:p>
            <a:pPr marL="0" indent="0">
              <a:buNone/>
            </a:pPr>
            <a:r>
              <a:rPr lang="en-US" sz="4200" dirty="0"/>
              <a:t>For System:</a:t>
            </a:r>
          </a:p>
          <a:p>
            <a:pPr marL="0" indent="0">
              <a:buNone/>
            </a:pPr>
            <a:r>
              <a:rPr lang="en-US" sz="4200" dirty="0"/>
              <a:t>7.1 When a new students admit into hall. The hall manager will insert the students necessary information </a:t>
            </a:r>
            <a:endParaRPr lang="en-US" sz="4200" dirty="0" smtClean="0"/>
          </a:p>
          <a:p>
            <a:pPr marL="0" indent="0">
              <a:buNone/>
            </a:pPr>
            <a:r>
              <a:rPr lang="en-US" sz="4200" dirty="0" smtClean="0"/>
              <a:t>7.2 </a:t>
            </a:r>
            <a:r>
              <a:rPr lang="en-US" sz="4200" dirty="0"/>
              <a:t>When a student cancel his/her admission to hall, the hall manager can deactivate his/her account so that no further mess bill or hall bill should not be added his/her account.</a:t>
            </a:r>
          </a:p>
          <a:p>
            <a:pPr marL="0" indent="0">
              <a:buNone/>
            </a:pPr>
            <a:r>
              <a:rPr lang="en-US" sz="4200" dirty="0"/>
              <a:t>7.3 If that student again re-admitted into hall, the hall manager can activate that students account again.</a:t>
            </a:r>
          </a:p>
          <a:p>
            <a:pPr marL="0" indent="0">
              <a:buNone/>
            </a:pPr>
            <a:r>
              <a:rPr lang="en-US" sz="4200" dirty="0"/>
              <a:t/>
            </a:r>
            <a:br>
              <a:rPr lang="en-US" sz="4200" dirty="0"/>
            </a:br>
            <a:r>
              <a:rPr lang="en-US" sz="2400" dirty="0"/>
              <a:t/>
            </a:r>
            <a:br>
              <a:rPr lang="en-US" sz="2400" dirty="0"/>
            </a:br>
            <a:r>
              <a:rPr lang="en-US" sz="2400" dirty="0"/>
              <a:t/>
            </a:r>
            <a:br>
              <a:rPr lang="en-US" sz="2400" dirty="0"/>
            </a:br>
            <a:endParaRPr lang="zh-CN" altLang="en-US" sz="2800" dirty="0"/>
          </a:p>
        </p:txBody>
      </p:sp>
    </p:spTree>
    <p:extLst>
      <p:ext uri="{BB962C8B-B14F-4D97-AF65-F5344CB8AC3E}">
        <p14:creationId xmlns:p14="http://schemas.microsoft.com/office/powerpoint/2010/main" val="6828789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77801"/>
            <a:ext cx="8229600" cy="1143000"/>
          </a:xfrm>
        </p:spPr>
        <p:txBody>
          <a:bodyPr>
            <a:normAutofit/>
          </a:bodyPr>
          <a:lstStyle/>
          <a:p>
            <a:r>
              <a:rPr lang="en-US" dirty="0">
                <a:latin typeface="Algerian" panose="04020705040A02060702" pitchFamily="82" charset="0"/>
              </a:rPr>
              <a:t>Types of </a:t>
            </a:r>
            <a:r>
              <a:rPr lang="en-US" dirty="0" smtClean="0">
                <a:latin typeface="Algerian" panose="04020705040A02060702" pitchFamily="82" charset="0"/>
              </a:rPr>
              <a:t>Requirements</a:t>
            </a:r>
            <a:endParaRPr lang="zh-CN" altLang="en-US" dirty="0">
              <a:latin typeface="Algerian" panose="04020705040A02060702" pitchFamily="82" charset="0"/>
            </a:endParaRPr>
          </a:p>
        </p:txBody>
      </p:sp>
      <p:sp>
        <p:nvSpPr>
          <p:cNvPr id="3" name="内容占位符 2"/>
          <p:cNvSpPr>
            <a:spLocks noGrp="1"/>
          </p:cNvSpPr>
          <p:nvPr>
            <p:ph idx="1"/>
          </p:nvPr>
        </p:nvSpPr>
        <p:spPr>
          <a:xfrm>
            <a:off x="381000" y="1066800"/>
            <a:ext cx="8305800" cy="5562599"/>
          </a:xfrm>
        </p:spPr>
        <p:txBody>
          <a:bodyPr>
            <a:noAutofit/>
          </a:bodyPr>
          <a:lstStyle/>
          <a:p>
            <a:pPr marL="0" indent="0">
              <a:buNone/>
            </a:pPr>
            <a:r>
              <a:rPr lang="en-US" sz="1600" dirty="0"/>
              <a:t>For User:</a:t>
            </a:r>
          </a:p>
          <a:p>
            <a:pPr marL="0" indent="0">
              <a:buNone/>
            </a:pPr>
            <a:r>
              <a:rPr lang="en-US" sz="1600" dirty="0"/>
              <a:t>8. </a:t>
            </a:r>
            <a:r>
              <a:rPr lang="en-US" sz="1600" dirty="0" smtClean="0"/>
              <a:t>He </a:t>
            </a:r>
            <a:r>
              <a:rPr lang="en-US" sz="1600" dirty="0"/>
              <a:t>should be able to enlist all the students who have paid bill timely and who haven’t.</a:t>
            </a:r>
          </a:p>
          <a:p>
            <a:pPr marL="0" indent="0">
              <a:buNone/>
            </a:pPr>
            <a:r>
              <a:rPr lang="en-US" sz="1600" dirty="0"/>
              <a:t>For System:</a:t>
            </a:r>
          </a:p>
          <a:p>
            <a:pPr marL="0" indent="0">
              <a:buNone/>
            </a:pPr>
            <a:r>
              <a:rPr lang="en-US" sz="1600" dirty="0"/>
              <a:t>8.1 The hall manager can generate list of student who paid the bill and who haven’t of a particular month.</a:t>
            </a:r>
          </a:p>
          <a:p>
            <a:pPr marL="0" indent="0">
              <a:buNone/>
            </a:pPr>
            <a:r>
              <a:rPr lang="en-US" sz="1600" dirty="0"/>
              <a:t>8.2 He can also generate the report of students who have overdue. </a:t>
            </a:r>
          </a:p>
          <a:p>
            <a:pPr marL="0" indent="0">
              <a:buNone/>
            </a:pPr>
            <a:r>
              <a:rPr lang="en-US" sz="1600" dirty="0" smtClean="0"/>
              <a:t>For </a:t>
            </a:r>
            <a:r>
              <a:rPr lang="en-US" sz="1600" dirty="0"/>
              <a:t>User:</a:t>
            </a:r>
          </a:p>
          <a:p>
            <a:pPr marL="0" indent="0">
              <a:buNone/>
            </a:pPr>
            <a:r>
              <a:rPr lang="en-US" sz="1600" dirty="0" smtClean="0"/>
              <a:t>9.He </a:t>
            </a:r>
            <a:r>
              <a:rPr lang="en-US" sz="1600" dirty="0"/>
              <a:t>should be able to keep track of all the hall expenses and Accounts.</a:t>
            </a:r>
          </a:p>
          <a:p>
            <a:pPr marL="0" indent="0">
              <a:buNone/>
            </a:pPr>
            <a:r>
              <a:rPr lang="en-US" sz="1600" dirty="0"/>
              <a:t>For System:</a:t>
            </a:r>
          </a:p>
          <a:p>
            <a:pPr marL="0" indent="0">
              <a:buNone/>
            </a:pPr>
            <a:r>
              <a:rPr lang="en-US" sz="1600" dirty="0"/>
              <a:t>9.1 The </a:t>
            </a:r>
            <a:r>
              <a:rPr lang="en-US" sz="1600" dirty="0" smtClean="0"/>
              <a:t>accounting information </a:t>
            </a:r>
            <a:r>
              <a:rPr lang="en-US" sz="1600" dirty="0"/>
              <a:t>will be accessible  from the hall manager and </a:t>
            </a:r>
            <a:r>
              <a:rPr lang="en-US" sz="1600" dirty="0" smtClean="0"/>
              <a:t>authorities </a:t>
            </a:r>
            <a:r>
              <a:rPr lang="en-US" sz="1600" dirty="0"/>
              <a:t>account.</a:t>
            </a:r>
          </a:p>
          <a:p>
            <a:pPr marL="0" indent="0">
              <a:buNone/>
            </a:pPr>
            <a:r>
              <a:rPr lang="en-US" sz="1600" dirty="0" smtClean="0"/>
              <a:t>For </a:t>
            </a:r>
            <a:r>
              <a:rPr lang="en-US" sz="1600" dirty="0"/>
              <a:t>User:</a:t>
            </a:r>
          </a:p>
          <a:p>
            <a:pPr marL="0" indent="0">
              <a:buNone/>
            </a:pPr>
            <a:r>
              <a:rPr lang="en-US" sz="1600" dirty="0"/>
              <a:t>10.   Hall Manager should be able to input the notice.</a:t>
            </a:r>
          </a:p>
          <a:p>
            <a:pPr marL="0" indent="0">
              <a:buNone/>
            </a:pPr>
            <a:r>
              <a:rPr lang="en-US" sz="1600" dirty="0"/>
              <a:t>For System:</a:t>
            </a:r>
          </a:p>
          <a:p>
            <a:pPr marL="0" indent="0">
              <a:buNone/>
            </a:pPr>
            <a:r>
              <a:rPr lang="en-US" sz="1600" dirty="0"/>
              <a:t>10.1 Hall manager will have his own </a:t>
            </a:r>
            <a:r>
              <a:rPr lang="en-US" sz="1600" dirty="0" smtClean="0"/>
              <a:t>account10.2 </a:t>
            </a:r>
            <a:r>
              <a:rPr lang="en-US" sz="1600" dirty="0"/>
              <a:t>He can edit notice before publish it.</a:t>
            </a:r>
          </a:p>
          <a:p>
            <a:pPr marL="0" indent="0">
              <a:buNone/>
            </a:pPr>
            <a:r>
              <a:rPr lang="en-US" sz="1600" dirty="0"/>
              <a:t>10.3 He can view preview of the notice.</a:t>
            </a:r>
          </a:p>
          <a:p>
            <a:pPr marL="0" indent="0">
              <a:buNone/>
            </a:pPr>
            <a:r>
              <a:rPr lang="en-US" sz="1600" dirty="0"/>
              <a:t>10.4 Total 10 notice can be stored into the notice section. </a:t>
            </a:r>
          </a:p>
          <a:p>
            <a:pPr marL="0" indent="0">
              <a:buNone/>
            </a:pPr>
            <a:r>
              <a:rPr lang="en-US" sz="1600" dirty="0"/>
              <a:t>10.5 Hall manager can show/hide notices.</a:t>
            </a:r>
          </a:p>
          <a:p>
            <a:pPr marL="0" indent="0">
              <a:buNone/>
            </a:pPr>
            <a:r>
              <a:rPr lang="en-US" sz="1600" dirty="0"/>
              <a:t/>
            </a:r>
            <a:br>
              <a:rPr lang="en-US" sz="1600" dirty="0"/>
            </a:br>
            <a:r>
              <a:rPr lang="en-US" sz="1600" dirty="0"/>
              <a:t/>
            </a:r>
            <a:br>
              <a:rPr lang="en-US" sz="1600" dirty="0"/>
            </a:br>
            <a:endParaRPr lang="zh-CN" altLang="en-US" sz="1600" dirty="0"/>
          </a:p>
        </p:txBody>
      </p:sp>
    </p:spTree>
    <p:extLst>
      <p:ext uri="{BB962C8B-B14F-4D97-AF65-F5344CB8AC3E}">
        <p14:creationId xmlns:p14="http://schemas.microsoft.com/office/powerpoint/2010/main" val="1458232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Algerian" panose="04020705040A02060702" pitchFamily="82" charset="0"/>
              </a:rPr>
              <a:t>Functional Requirements</a:t>
            </a:r>
            <a:endParaRPr lang="en-US" sz="3200" dirty="0">
              <a:latin typeface="Algerian" panose="04020705040A02060702" pitchFamily="82" charset="0"/>
            </a:endParaRPr>
          </a:p>
        </p:txBody>
      </p:sp>
      <p:sp>
        <p:nvSpPr>
          <p:cNvPr id="3" name="Content Placeholder 2"/>
          <p:cNvSpPr>
            <a:spLocks noGrp="1"/>
          </p:cNvSpPr>
          <p:nvPr>
            <p:ph idx="1"/>
          </p:nvPr>
        </p:nvSpPr>
        <p:spPr/>
        <p:txBody>
          <a:bodyPr/>
          <a:lstStyle/>
          <a:p>
            <a:r>
              <a:rPr lang="en-US" smtClean="0"/>
              <a:t>Result 1</a:t>
            </a:r>
          </a:p>
          <a:p>
            <a:r>
              <a:rPr lang="en-US" smtClean="0"/>
              <a:t>Result 2</a:t>
            </a:r>
          </a:p>
          <a:p>
            <a:r>
              <a:rPr lang="en-US" smtClean="0"/>
              <a:t>Result 3</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37707"/>
            <a:ext cx="9144000" cy="3673929"/>
          </a:xfrm>
          <a:prstGeom prst="rect">
            <a:avLst/>
          </a:prstGeom>
        </p:spPr>
      </p:pic>
      <p:sp>
        <p:nvSpPr>
          <p:cNvPr id="9" name="TextBox 8"/>
          <p:cNvSpPr txBox="1"/>
          <p:nvPr/>
        </p:nvSpPr>
        <p:spPr>
          <a:xfrm>
            <a:off x="1099457" y="2773136"/>
            <a:ext cx="6999515" cy="1938992"/>
          </a:xfrm>
          <a:prstGeom prst="rect">
            <a:avLst/>
          </a:prstGeom>
          <a:noFill/>
        </p:spPr>
        <p:txBody>
          <a:bodyPr wrap="square" rtlCol="0">
            <a:spAutoFit/>
          </a:bodyPr>
          <a:lstStyle/>
          <a:p>
            <a:pPr defTabSz="342900"/>
            <a:r>
              <a:rPr lang="en-US" sz="2400" dirty="0">
                <a:solidFill>
                  <a:srgbClr val="A7D535">
                    <a:lumMod val="20000"/>
                    <a:lumOff val="80000"/>
                  </a:srgbClr>
                </a:solidFill>
              </a:rPr>
              <a:t>We will provide them the opportunity to sign their meal online using their own account. Thus they can sign their meal from their own rooms or anywhere and the time given can also be increased till  12 am</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00200"/>
            <a:ext cx="9144000" cy="5105400"/>
          </a:xfrm>
          <a:prstGeom prst="rect">
            <a:avLst/>
          </a:prstGeom>
        </p:spPr>
      </p:pic>
      <p:sp>
        <p:nvSpPr>
          <p:cNvPr id="5" name="TextBox 4"/>
          <p:cNvSpPr txBox="1"/>
          <p:nvPr/>
        </p:nvSpPr>
        <p:spPr>
          <a:xfrm>
            <a:off x="790547" y="2903704"/>
            <a:ext cx="7119257" cy="300082"/>
          </a:xfrm>
          <a:prstGeom prst="rect">
            <a:avLst/>
          </a:prstGeom>
          <a:noFill/>
        </p:spPr>
        <p:txBody>
          <a:bodyPr wrap="square" rtlCol="0">
            <a:spAutoFit/>
          </a:bodyPr>
          <a:lstStyle/>
          <a:p>
            <a:pPr defTabSz="342900"/>
            <a:endParaRPr lang="en-US" sz="1350" dirty="0">
              <a:solidFill>
                <a:prstClr val="white"/>
              </a:solidFill>
            </a:endParaRPr>
          </a:p>
        </p:txBody>
      </p:sp>
      <p:sp>
        <p:nvSpPr>
          <p:cNvPr id="6" name="TextBox 5"/>
          <p:cNvSpPr txBox="1"/>
          <p:nvPr/>
        </p:nvSpPr>
        <p:spPr>
          <a:xfrm>
            <a:off x="609600" y="2589822"/>
            <a:ext cx="8382000" cy="4462760"/>
          </a:xfrm>
          <a:prstGeom prst="rect">
            <a:avLst/>
          </a:prstGeom>
          <a:noFill/>
        </p:spPr>
        <p:txBody>
          <a:bodyPr wrap="square" rtlCol="0">
            <a:spAutoFit/>
          </a:bodyPr>
          <a:lstStyle/>
          <a:p>
            <a:r>
              <a:rPr lang="en-US" sz="2400" dirty="0" smtClean="0"/>
              <a:t>1.Every </a:t>
            </a:r>
            <a:r>
              <a:rPr lang="en-US" sz="2400" dirty="0"/>
              <a:t>student </a:t>
            </a:r>
            <a:r>
              <a:rPr lang="en-US" sz="2400" dirty="0" smtClean="0"/>
              <a:t>and </a:t>
            </a:r>
            <a:r>
              <a:rPr lang="en-US" sz="2400" dirty="0"/>
              <a:t>hall stuff, manager, authority </a:t>
            </a:r>
            <a:r>
              <a:rPr lang="en-US" sz="2400" dirty="0" smtClean="0"/>
              <a:t>shall </a:t>
            </a:r>
            <a:r>
              <a:rPr lang="en-US" sz="2400" dirty="0"/>
              <a:t>be uniquely identified </a:t>
            </a:r>
            <a:r>
              <a:rPr lang="en-US" sz="2400" dirty="0" smtClean="0"/>
              <a:t>by their id which </a:t>
            </a:r>
            <a:r>
              <a:rPr lang="en-US" sz="2400" dirty="0"/>
              <a:t>they will use as their username to sign in to their accounts</a:t>
            </a:r>
            <a:r>
              <a:rPr lang="en-US" sz="2400" dirty="0" smtClean="0"/>
              <a:t>.</a:t>
            </a:r>
          </a:p>
          <a:p>
            <a:endParaRPr lang="en-US" sz="2400" dirty="0"/>
          </a:p>
          <a:p>
            <a:r>
              <a:rPr lang="en-US" sz="2400" dirty="0"/>
              <a:t>2. The students shall be able to see the notices in the home page</a:t>
            </a:r>
            <a:r>
              <a:rPr lang="en-US" sz="2400" dirty="0" smtClean="0"/>
              <a:t>.</a:t>
            </a:r>
          </a:p>
          <a:p>
            <a:endParaRPr lang="en-US" sz="2400" dirty="0"/>
          </a:p>
          <a:p>
            <a:r>
              <a:rPr lang="en-US" sz="2400" dirty="0"/>
              <a:t>3. There shall be individual accounts for each students, hall manager, hall staff and the </a:t>
            </a:r>
            <a:r>
              <a:rPr lang="en-US" sz="2400" dirty="0" smtClean="0"/>
              <a:t>administrator</a:t>
            </a:r>
          </a:p>
          <a:p>
            <a:endParaRPr lang="en-US" sz="2000" dirty="0" smtClean="0"/>
          </a:p>
          <a:p>
            <a:endParaRPr lang="en-US" sz="2000" dirty="0"/>
          </a:p>
          <a:p>
            <a:r>
              <a:rPr lang="en-US" sz="1400" dirty="0"/>
              <a:t/>
            </a:r>
            <a:br>
              <a:rPr lang="en-US" sz="1400" dirty="0"/>
            </a:br>
            <a:endParaRPr lang="en-US" sz="1400" b="1" dirty="0">
              <a:solidFill>
                <a:prstClr val="white"/>
              </a:solidFill>
            </a:endParaRPr>
          </a:p>
        </p:txBody>
      </p:sp>
    </p:spTree>
    <p:extLst>
      <p:ext uri="{BB962C8B-B14F-4D97-AF65-F5344CB8AC3E}">
        <p14:creationId xmlns:p14="http://schemas.microsoft.com/office/powerpoint/2010/main" val="19396266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mtClean="0"/>
              <a:t>Result 1</a:t>
            </a:r>
          </a:p>
          <a:p>
            <a:r>
              <a:rPr lang="en-US" smtClean="0"/>
              <a:t>Result 2</a:t>
            </a:r>
          </a:p>
          <a:p>
            <a:r>
              <a:rPr lang="en-US" smtClean="0"/>
              <a:t>Result 3</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37707"/>
            <a:ext cx="9144000" cy="3673929"/>
          </a:xfrm>
          <a:prstGeom prst="rect">
            <a:avLst/>
          </a:prstGeom>
        </p:spPr>
      </p:pic>
      <p:sp>
        <p:nvSpPr>
          <p:cNvPr id="9" name="TextBox 8"/>
          <p:cNvSpPr txBox="1"/>
          <p:nvPr/>
        </p:nvSpPr>
        <p:spPr>
          <a:xfrm>
            <a:off x="1099457" y="2773136"/>
            <a:ext cx="6999515" cy="1938992"/>
          </a:xfrm>
          <a:prstGeom prst="rect">
            <a:avLst/>
          </a:prstGeom>
          <a:noFill/>
        </p:spPr>
        <p:txBody>
          <a:bodyPr wrap="square" rtlCol="0">
            <a:spAutoFit/>
          </a:bodyPr>
          <a:lstStyle/>
          <a:p>
            <a:pPr defTabSz="342900"/>
            <a:r>
              <a:rPr lang="en-US" sz="2400" dirty="0">
                <a:solidFill>
                  <a:srgbClr val="A7D535">
                    <a:lumMod val="20000"/>
                    <a:lumOff val="80000"/>
                  </a:srgbClr>
                </a:solidFill>
              </a:rPr>
              <a:t>We will provide them the opportunity to sign their meal online using their own account. Thus they can sign their meal from their own rooms or anywhere and the time given can also be increased till  12 am</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00200"/>
            <a:ext cx="9144000" cy="5105400"/>
          </a:xfrm>
          <a:prstGeom prst="rect">
            <a:avLst/>
          </a:prstGeom>
        </p:spPr>
      </p:pic>
      <p:sp>
        <p:nvSpPr>
          <p:cNvPr id="5" name="TextBox 4"/>
          <p:cNvSpPr txBox="1"/>
          <p:nvPr/>
        </p:nvSpPr>
        <p:spPr>
          <a:xfrm>
            <a:off x="790547" y="2903704"/>
            <a:ext cx="7119257" cy="300082"/>
          </a:xfrm>
          <a:prstGeom prst="rect">
            <a:avLst/>
          </a:prstGeom>
          <a:noFill/>
        </p:spPr>
        <p:txBody>
          <a:bodyPr wrap="square" rtlCol="0">
            <a:spAutoFit/>
          </a:bodyPr>
          <a:lstStyle/>
          <a:p>
            <a:pPr defTabSz="342900"/>
            <a:endParaRPr lang="en-US" sz="1350" dirty="0">
              <a:solidFill>
                <a:prstClr val="white"/>
              </a:solidFill>
            </a:endParaRPr>
          </a:p>
        </p:txBody>
      </p:sp>
      <p:sp>
        <p:nvSpPr>
          <p:cNvPr id="6" name="TextBox 5"/>
          <p:cNvSpPr txBox="1"/>
          <p:nvPr/>
        </p:nvSpPr>
        <p:spPr>
          <a:xfrm>
            <a:off x="609600" y="2590800"/>
            <a:ext cx="8382000" cy="4462760"/>
          </a:xfrm>
          <a:prstGeom prst="rect">
            <a:avLst/>
          </a:prstGeom>
          <a:noFill/>
        </p:spPr>
        <p:txBody>
          <a:bodyPr wrap="square" rtlCol="0">
            <a:spAutoFit/>
          </a:bodyPr>
          <a:lstStyle/>
          <a:p>
            <a:r>
              <a:rPr lang="en-US" sz="2400" dirty="0"/>
              <a:t>4. Students shall be able to view the contact information of hall staffs and authority along with the dos and don’ts applicable for students residing at hall.</a:t>
            </a:r>
          </a:p>
          <a:p>
            <a:r>
              <a:rPr lang="en-US" sz="2400" dirty="0"/>
              <a:t>5</a:t>
            </a:r>
            <a:r>
              <a:rPr lang="en-US" sz="2400" dirty="0" smtClean="0"/>
              <a:t>. A </a:t>
            </a:r>
            <a:r>
              <a:rPr lang="en-US" sz="2400" dirty="0"/>
              <a:t>student shall be allowed to alter certain permitted information like address, phone, email </a:t>
            </a:r>
            <a:r>
              <a:rPr lang="en-US" sz="2400" dirty="0" smtClean="0"/>
              <a:t>etc.</a:t>
            </a:r>
            <a:endParaRPr lang="en-US" sz="2400" dirty="0"/>
          </a:p>
          <a:p>
            <a:r>
              <a:rPr lang="en-US" sz="2400" dirty="0"/>
              <a:t>6. Signing in to the account shall enable a student to view to options</a:t>
            </a:r>
          </a:p>
          <a:p>
            <a:pPr marL="342900" indent="-342900" fontAlgn="base">
              <a:buFont typeface="Wingdings" panose="05000000000000000000" pitchFamily="2" charset="2"/>
              <a:buChar char="q"/>
            </a:pPr>
            <a:r>
              <a:rPr lang="en-US" sz="2400" dirty="0" smtClean="0"/>
              <a:t>Hall </a:t>
            </a:r>
            <a:r>
              <a:rPr lang="en-US" sz="2400" dirty="0"/>
              <a:t>bill</a:t>
            </a:r>
          </a:p>
          <a:p>
            <a:pPr marL="342900" indent="-342900" fontAlgn="base">
              <a:buFont typeface="Wingdings" panose="05000000000000000000" pitchFamily="2" charset="2"/>
              <a:buChar char="q"/>
            </a:pPr>
            <a:r>
              <a:rPr lang="en-US" sz="2400" dirty="0" smtClean="0"/>
              <a:t>Mess </a:t>
            </a:r>
            <a:r>
              <a:rPr lang="en-US" sz="2400" dirty="0"/>
              <a:t>bill</a:t>
            </a:r>
          </a:p>
          <a:p>
            <a:endParaRPr lang="en-US" sz="2000" dirty="0" smtClean="0"/>
          </a:p>
          <a:p>
            <a:endParaRPr lang="en-US" sz="2000" dirty="0"/>
          </a:p>
          <a:p>
            <a:r>
              <a:rPr lang="en-US" sz="1400" dirty="0"/>
              <a:t/>
            </a:r>
            <a:br>
              <a:rPr lang="en-US" sz="1400" dirty="0"/>
            </a:br>
            <a:endParaRPr lang="en-US" sz="1400" b="1" dirty="0">
              <a:solidFill>
                <a:prstClr val="white"/>
              </a:solidFill>
            </a:endParaRPr>
          </a:p>
        </p:txBody>
      </p:sp>
      <p:sp>
        <p:nvSpPr>
          <p:cNvPr id="12" name="Title 1"/>
          <p:cNvSpPr>
            <a:spLocks noGrp="1"/>
          </p:cNvSpPr>
          <p:nvPr>
            <p:ph type="title"/>
          </p:nvPr>
        </p:nvSpPr>
        <p:spPr>
          <a:xfrm>
            <a:off x="510241" y="753228"/>
            <a:ext cx="7210396" cy="1080938"/>
          </a:xfrm>
        </p:spPr>
        <p:txBody>
          <a:bodyPr>
            <a:normAutofit/>
          </a:bodyPr>
          <a:lstStyle/>
          <a:p>
            <a:r>
              <a:rPr lang="en-US" sz="3200" dirty="0" smtClean="0">
                <a:latin typeface="Algerian" panose="04020705040A02060702" pitchFamily="82" charset="0"/>
              </a:rPr>
              <a:t>Functional Requirements</a:t>
            </a:r>
            <a:endParaRPr lang="en-US" sz="3200" dirty="0">
              <a:latin typeface="Algerian" panose="04020705040A02060702" pitchFamily="82" charset="0"/>
            </a:endParaRPr>
          </a:p>
        </p:txBody>
      </p:sp>
    </p:spTree>
    <p:extLst>
      <p:ext uri="{BB962C8B-B14F-4D97-AF65-F5344CB8AC3E}">
        <p14:creationId xmlns:p14="http://schemas.microsoft.com/office/powerpoint/2010/main" val="3178546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mtClean="0"/>
              <a:t>Result 1</a:t>
            </a:r>
          </a:p>
          <a:p>
            <a:r>
              <a:rPr lang="en-US" smtClean="0"/>
              <a:t>Result 2</a:t>
            </a:r>
          </a:p>
          <a:p>
            <a:r>
              <a:rPr lang="en-US" smtClean="0"/>
              <a:t>Result 3</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37707"/>
            <a:ext cx="9144000" cy="3673929"/>
          </a:xfrm>
          <a:prstGeom prst="rect">
            <a:avLst/>
          </a:prstGeom>
        </p:spPr>
      </p:pic>
      <p:sp>
        <p:nvSpPr>
          <p:cNvPr id="9" name="TextBox 8"/>
          <p:cNvSpPr txBox="1"/>
          <p:nvPr/>
        </p:nvSpPr>
        <p:spPr>
          <a:xfrm>
            <a:off x="1099457" y="2773136"/>
            <a:ext cx="6999515" cy="1938992"/>
          </a:xfrm>
          <a:prstGeom prst="rect">
            <a:avLst/>
          </a:prstGeom>
          <a:noFill/>
        </p:spPr>
        <p:txBody>
          <a:bodyPr wrap="square" rtlCol="0">
            <a:spAutoFit/>
          </a:bodyPr>
          <a:lstStyle/>
          <a:p>
            <a:pPr defTabSz="342900"/>
            <a:r>
              <a:rPr lang="en-US" sz="2400" dirty="0">
                <a:solidFill>
                  <a:srgbClr val="A7D535">
                    <a:lumMod val="20000"/>
                    <a:lumOff val="80000"/>
                  </a:srgbClr>
                </a:solidFill>
              </a:rPr>
              <a:t>We will provide them the opportunity to sign their meal online using their own account. Thus they can sign their meal from their own rooms or anywhere and the time given can also be increased till  12 am</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00200"/>
            <a:ext cx="9144000" cy="5105400"/>
          </a:xfrm>
          <a:prstGeom prst="rect">
            <a:avLst/>
          </a:prstGeom>
        </p:spPr>
      </p:pic>
      <p:sp>
        <p:nvSpPr>
          <p:cNvPr id="5" name="TextBox 4"/>
          <p:cNvSpPr txBox="1"/>
          <p:nvPr/>
        </p:nvSpPr>
        <p:spPr>
          <a:xfrm>
            <a:off x="790547" y="2903704"/>
            <a:ext cx="7119257" cy="300082"/>
          </a:xfrm>
          <a:prstGeom prst="rect">
            <a:avLst/>
          </a:prstGeom>
          <a:noFill/>
        </p:spPr>
        <p:txBody>
          <a:bodyPr wrap="square" rtlCol="0">
            <a:spAutoFit/>
          </a:bodyPr>
          <a:lstStyle/>
          <a:p>
            <a:pPr defTabSz="342900"/>
            <a:endParaRPr lang="en-US" sz="1350" dirty="0">
              <a:solidFill>
                <a:prstClr val="white"/>
              </a:solidFill>
            </a:endParaRPr>
          </a:p>
        </p:txBody>
      </p:sp>
      <p:sp>
        <p:nvSpPr>
          <p:cNvPr id="6" name="TextBox 5"/>
          <p:cNvSpPr txBox="1"/>
          <p:nvPr/>
        </p:nvSpPr>
        <p:spPr>
          <a:xfrm>
            <a:off x="609600" y="2589822"/>
            <a:ext cx="8382000" cy="4832092"/>
          </a:xfrm>
          <a:prstGeom prst="rect">
            <a:avLst/>
          </a:prstGeom>
          <a:noFill/>
        </p:spPr>
        <p:txBody>
          <a:bodyPr wrap="square" rtlCol="0">
            <a:spAutoFit/>
          </a:bodyPr>
          <a:lstStyle/>
          <a:p>
            <a:r>
              <a:rPr lang="en-US" sz="2400" dirty="0" smtClean="0"/>
              <a:t>7</a:t>
            </a:r>
            <a:r>
              <a:rPr lang="en-US" sz="2400" dirty="0"/>
              <a:t>. </a:t>
            </a:r>
            <a:r>
              <a:rPr lang="en-US" sz="2400" dirty="0" smtClean="0"/>
              <a:t>Students </a:t>
            </a:r>
            <a:r>
              <a:rPr lang="en-US" sz="2400" dirty="0"/>
              <a:t>are allowed to sign the meal for the next day just the day before.</a:t>
            </a:r>
          </a:p>
          <a:p>
            <a:endParaRPr lang="en-US" sz="2400" dirty="0" smtClean="0"/>
          </a:p>
          <a:p>
            <a:r>
              <a:rPr lang="en-US" sz="2400" dirty="0" smtClean="0"/>
              <a:t>8</a:t>
            </a:r>
            <a:r>
              <a:rPr lang="en-US" sz="2400" dirty="0"/>
              <a:t>. Hall staffs shall be able to view list of students who signed their meal. </a:t>
            </a:r>
            <a:r>
              <a:rPr lang="en-US" sz="2400" dirty="0" smtClean="0"/>
              <a:t>He </a:t>
            </a:r>
            <a:r>
              <a:rPr lang="en-US" sz="2400" dirty="0"/>
              <a:t>has the authority to deactivate meal signing option of a student if he hasn’t cleared his dues.</a:t>
            </a:r>
          </a:p>
          <a:p>
            <a:endParaRPr lang="en-US" sz="2400" dirty="0" smtClean="0"/>
          </a:p>
          <a:p>
            <a:r>
              <a:rPr lang="en-US" sz="2400" dirty="0" smtClean="0"/>
              <a:t>9</a:t>
            </a:r>
            <a:r>
              <a:rPr lang="en-US" sz="2400" dirty="0"/>
              <a:t>. Hall staffs shall insert the list of groceries bought </a:t>
            </a:r>
            <a:r>
              <a:rPr lang="en-US" sz="2400" dirty="0" smtClean="0"/>
              <a:t>and  </a:t>
            </a:r>
            <a:r>
              <a:rPr lang="en-US" sz="2400" dirty="0"/>
              <a:t>the amount deposited by the students every month.</a:t>
            </a:r>
          </a:p>
          <a:p>
            <a:r>
              <a:rPr lang="en-US" sz="2400" dirty="0"/>
              <a:t/>
            </a:r>
            <a:br>
              <a:rPr lang="en-US" sz="2400" dirty="0"/>
            </a:br>
            <a:endParaRPr lang="en-US" sz="2000" dirty="0" smtClean="0"/>
          </a:p>
          <a:p>
            <a:endParaRPr lang="en-US" sz="2000" dirty="0"/>
          </a:p>
          <a:p>
            <a:r>
              <a:rPr lang="en-US" sz="1400" dirty="0"/>
              <a:t/>
            </a:r>
            <a:br>
              <a:rPr lang="en-US" sz="1400" dirty="0"/>
            </a:br>
            <a:endParaRPr lang="en-US" sz="1400" b="1" dirty="0">
              <a:solidFill>
                <a:prstClr val="white"/>
              </a:solidFill>
            </a:endParaRPr>
          </a:p>
        </p:txBody>
      </p:sp>
      <p:sp>
        <p:nvSpPr>
          <p:cNvPr id="11" name="Title 1"/>
          <p:cNvSpPr>
            <a:spLocks noGrp="1"/>
          </p:cNvSpPr>
          <p:nvPr>
            <p:ph type="title"/>
          </p:nvPr>
        </p:nvSpPr>
        <p:spPr>
          <a:xfrm>
            <a:off x="510241" y="753228"/>
            <a:ext cx="7210396" cy="1080938"/>
          </a:xfrm>
        </p:spPr>
        <p:txBody>
          <a:bodyPr>
            <a:normAutofit/>
          </a:bodyPr>
          <a:lstStyle/>
          <a:p>
            <a:r>
              <a:rPr lang="en-US" sz="3200" dirty="0" smtClean="0">
                <a:latin typeface="Algerian" panose="04020705040A02060702" pitchFamily="82" charset="0"/>
              </a:rPr>
              <a:t>Functional Requirements</a:t>
            </a:r>
            <a:endParaRPr lang="en-US" sz="3200" dirty="0">
              <a:latin typeface="Algerian" panose="04020705040A02060702" pitchFamily="82" charset="0"/>
            </a:endParaRPr>
          </a:p>
        </p:txBody>
      </p:sp>
    </p:spTree>
    <p:extLst>
      <p:ext uri="{BB962C8B-B14F-4D97-AF65-F5344CB8AC3E}">
        <p14:creationId xmlns:p14="http://schemas.microsoft.com/office/powerpoint/2010/main" val="714409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mtClean="0"/>
              <a:t>Result 1</a:t>
            </a:r>
          </a:p>
          <a:p>
            <a:r>
              <a:rPr lang="en-US" smtClean="0"/>
              <a:t>Result 2</a:t>
            </a:r>
          </a:p>
          <a:p>
            <a:r>
              <a:rPr lang="en-US" smtClean="0"/>
              <a:t>Result 3</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37707"/>
            <a:ext cx="9144000" cy="3673929"/>
          </a:xfrm>
          <a:prstGeom prst="rect">
            <a:avLst/>
          </a:prstGeom>
        </p:spPr>
      </p:pic>
      <p:sp>
        <p:nvSpPr>
          <p:cNvPr id="9" name="TextBox 8"/>
          <p:cNvSpPr txBox="1"/>
          <p:nvPr/>
        </p:nvSpPr>
        <p:spPr>
          <a:xfrm>
            <a:off x="1099457" y="2773136"/>
            <a:ext cx="6999515" cy="1938992"/>
          </a:xfrm>
          <a:prstGeom prst="rect">
            <a:avLst/>
          </a:prstGeom>
          <a:noFill/>
        </p:spPr>
        <p:txBody>
          <a:bodyPr wrap="square" rtlCol="0">
            <a:spAutoFit/>
          </a:bodyPr>
          <a:lstStyle/>
          <a:p>
            <a:pPr defTabSz="342900"/>
            <a:r>
              <a:rPr lang="en-US" sz="2400" dirty="0">
                <a:solidFill>
                  <a:srgbClr val="A7D535">
                    <a:lumMod val="20000"/>
                    <a:lumOff val="80000"/>
                  </a:srgbClr>
                </a:solidFill>
              </a:rPr>
              <a:t>We will provide them the opportunity to sign their meal online using their own account. Thus they can sign their meal from their own rooms or anywhere and the time given can also be increased till  12 am</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21970"/>
            <a:ext cx="9144000" cy="5236030"/>
          </a:xfrm>
          <a:prstGeom prst="rect">
            <a:avLst/>
          </a:prstGeom>
        </p:spPr>
      </p:pic>
      <p:sp>
        <p:nvSpPr>
          <p:cNvPr id="5" name="TextBox 4"/>
          <p:cNvSpPr txBox="1"/>
          <p:nvPr/>
        </p:nvSpPr>
        <p:spPr>
          <a:xfrm>
            <a:off x="790547" y="2903704"/>
            <a:ext cx="7119257" cy="300082"/>
          </a:xfrm>
          <a:prstGeom prst="rect">
            <a:avLst/>
          </a:prstGeom>
          <a:noFill/>
        </p:spPr>
        <p:txBody>
          <a:bodyPr wrap="square" rtlCol="0">
            <a:spAutoFit/>
          </a:bodyPr>
          <a:lstStyle/>
          <a:p>
            <a:pPr defTabSz="342900"/>
            <a:endParaRPr lang="en-US" sz="1350" dirty="0">
              <a:solidFill>
                <a:prstClr val="white"/>
              </a:solidFill>
            </a:endParaRPr>
          </a:p>
        </p:txBody>
      </p:sp>
      <p:sp>
        <p:nvSpPr>
          <p:cNvPr id="6" name="TextBox 5"/>
          <p:cNvSpPr txBox="1"/>
          <p:nvPr/>
        </p:nvSpPr>
        <p:spPr>
          <a:xfrm>
            <a:off x="408214" y="2457881"/>
            <a:ext cx="8382000" cy="4154984"/>
          </a:xfrm>
          <a:prstGeom prst="rect">
            <a:avLst/>
          </a:prstGeom>
          <a:noFill/>
        </p:spPr>
        <p:txBody>
          <a:bodyPr wrap="square" rtlCol="0">
            <a:spAutoFit/>
          </a:bodyPr>
          <a:lstStyle/>
          <a:p>
            <a:endParaRPr lang="en-US" sz="2400" dirty="0" smtClean="0"/>
          </a:p>
          <a:p>
            <a:endParaRPr lang="en-US" sz="2400" dirty="0" smtClean="0"/>
          </a:p>
          <a:p>
            <a:r>
              <a:rPr lang="en-US" sz="2400" dirty="0" smtClean="0"/>
              <a:t>10</a:t>
            </a:r>
            <a:r>
              <a:rPr lang="en-US" sz="2400" dirty="0"/>
              <a:t>. The hall manager and the hall authority shall have the authority to see the amount of bills paid by all the students till now and also the monthly amount of expenses of the hall  in </a:t>
            </a:r>
            <a:r>
              <a:rPr lang="en-US" sz="2400" dirty="0" smtClean="0"/>
              <a:t>detail.</a:t>
            </a:r>
          </a:p>
          <a:p>
            <a:endParaRPr lang="en-US" sz="2400" dirty="0"/>
          </a:p>
          <a:p>
            <a:r>
              <a:rPr lang="en-US" sz="2400" dirty="0" smtClean="0"/>
              <a:t>11.The </a:t>
            </a:r>
            <a:r>
              <a:rPr lang="en-US" sz="2400" dirty="0"/>
              <a:t>hall manager can post urgent notices in the notice section and he can allocate or cancel hall seats.</a:t>
            </a:r>
            <a:endParaRPr lang="en-US" sz="2000" dirty="0" smtClean="0"/>
          </a:p>
          <a:p>
            <a:endParaRPr lang="en-US" sz="2000" dirty="0"/>
          </a:p>
          <a:p>
            <a:r>
              <a:rPr lang="en-US" sz="1400" dirty="0"/>
              <a:t/>
            </a:r>
            <a:br>
              <a:rPr lang="en-US" sz="1400" dirty="0"/>
            </a:br>
            <a:endParaRPr lang="en-US" sz="1400" b="1" dirty="0">
              <a:solidFill>
                <a:prstClr val="white"/>
              </a:solidFill>
            </a:endParaRPr>
          </a:p>
        </p:txBody>
      </p:sp>
      <p:sp>
        <p:nvSpPr>
          <p:cNvPr id="10" name="Title 1"/>
          <p:cNvSpPr>
            <a:spLocks noGrp="1"/>
          </p:cNvSpPr>
          <p:nvPr>
            <p:ph type="title"/>
          </p:nvPr>
        </p:nvSpPr>
        <p:spPr>
          <a:xfrm>
            <a:off x="510241" y="753228"/>
            <a:ext cx="7210396" cy="1080938"/>
          </a:xfrm>
        </p:spPr>
        <p:txBody>
          <a:bodyPr>
            <a:normAutofit/>
          </a:bodyPr>
          <a:lstStyle/>
          <a:p>
            <a:r>
              <a:rPr lang="en-US" sz="3200" dirty="0" smtClean="0">
                <a:latin typeface="Algerian" panose="04020705040A02060702" pitchFamily="82" charset="0"/>
              </a:rPr>
              <a:t>Functional Requirements</a:t>
            </a:r>
            <a:endParaRPr lang="en-US" sz="3200" dirty="0">
              <a:latin typeface="Algerian" panose="04020705040A02060702" pitchFamily="82" charset="0"/>
            </a:endParaRPr>
          </a:p>
        </p:txBody>
      </p:sp>
    </p:spTree>
    <p:extLst>
      <p:ext uri="{BB962C8B-B14F-4D97-AF65-F5344CB8AC3E}">
        <p14:creationId xmlns:p14="http://schemas.microsoft.com/office/powerpoint/2010/main" val="2431735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77237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77801"/>
            <a:ext cx="8229600" cy="1143000"/>
          </a:xfrm>
        </p:spPr>
        <p:txBody>
          <a:bodyPr>
            <a:normAutofit fontScale="90000"/>
          </a:bodyPr>
          <a:lstStyle/>
          <a:p>
            <a:r>
              <a:rPr lang="en-US" dirty="0">
                <a:latin typeface="Algerian" panose="04020705040A02060702" pitchFamily="82" charset="0"/>
              </a:rPr>
              <a:t>Non Functional </a:t>
            </a:r>
            <a:r>
              <a:rPr lang="en-US" dirty="0" smtClean="0">
                <a:latin typeface="Algerian" panose="04020705040A02060702" pitchFamily="82" charset="0"/>
              </a:rPr>
              <a:t>Requirements</a:t>
            </a:r>
            <a:endParaRPr lang="zh-CN" altLang="en-US" dirty="0">
              <a:latin typeface="Algerian" panose="04020705040A02060702" pitchFamily="82" charset="0"/>
            </a:endParaRPr>
          </a:p>
        </p:txBody>
      </p:sp>
      <p:sp>
        <p:nvSpPr>
          <p:cNvPr id="3" name="内容占位符 2"/>
          <p:cNvSpPr>
            <a:spLocks noGrp="1"/>
          </p:cNvSpPr>
          <p:nvPr>
            <p:ph idx="1"/>
          </p:nvPr>
        </p:nvSpPr>
        <p:spPr>
          <a:xfrm>
            <a:off x="457200" y="2209800"/>
            <a:ext cx="8229600" cy="4171528"/>
          </a:xfrm>
        </p:spPr>
        <p:txBody>
          <a:bodyPr>
            <a:noAutofit/>
          </a:bodyPr>
          <a:lstStyle/>
          <a:p>
            <a:pPr marL="0" indent="0">
              <a:buNone/>
            </a:pPr>
            <a:r>
              <a:rPr lang="en-US" sz="2800" dirty="0"/>
              <a:t>In systems engineering and requirements engineering, a non-functional requirement is a requirement that specifies criteria that can be used to judge the operation of a system, rather than specific </a:t>
            </a:r>
            <a:r>
              <a:rPr lang="en-US" sz="2800" dirty="0" err="1" smtClean="0"/>
              <a:t>behaviors.In</a:t>
            </a:r>
            <a:r>
              <a:rPr lang="en-US" sz="2800" dirty="0" smtClean="0"/>
              <a:t> </a:t>
            </a:r>
            <a:r>
              <a:rPr lang="en-US" sz="2800" dirty="0"/>
              <a:t>short, non-functional requirements describe how the system works.</a:t>
            </a:r>
          </a:p>
          <a:p>
            <a:pPr marL="0" indent="0">
              <a:buNone/>
            </a:pPr>
            <a:r>
              <a:rPr lang="en-US" sz="2000" dirty="0"/>
              <a:t/>
            </a:r>
            <a:br>
              <a:rPr lang="en-US" sz="2000" dirty="0"/>
            </a:br>
            <a:endParaRPr lang="en-US" sz="2000" dirty="0"/>
          </a:p>
        </p:txBody>
      </p:sp>
    </p:spTree>
    <p:extLst>
      <p:ext uri="{BB962C8B-B14F-4D97-AF65-F5344CB8AC3E}">
        <p14:creationId xmlns:p14="http://schemas.microsoft.com/office/powerpoint/2010/main" val="25751679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77801"/>
            <a:ext cx="8229600" cy="1143000"/>
          </a:xfrm>
        </p:spPr>
        <p:txBody>
          <a:bodyPr>
            <a:normAutofit fontScale="90000"/>
          </a:bodyPr>
          <a:lstStyle/>
          <a:p>
            <a:r>
              <a:rPr lang="en-US" dirty="0">
                <a:latin typeface="Algerian" panose="04020705040A02060702" pitchFamily="82" charset="0"/>
              </a:rPr>
              <a:t>Non Functional </a:t>
            </a:r>
            <a:r>
              <a:rPr lang="en-US" dirty="0" smtClean="0">
                <a:latin typeface="Algerian" panose="04020705040A02060702" pitchFamily="82" charset="0"/>
              </a:rPr>
              <a:t>Requirements</a:t>
            </a:r>
            <a:endParaRPr lang="zh-CN" altLang="en-US" dirty="0">
              <a:latin typeface="Algerian" panose="04020705040A02060702" pitchFamily="82" charset="0"/>
            </a:endParaRPr>
          </a:p>
        </p:txBody>
      </p:sp>
      <p:sp>
        <p:nvSpPr>
          <p:cNvPr id="3" name="内容占位符 2"/>
          <p:cNvSpPr>
            <a:spLocks noGrp="1"/>
          </p:cNvSpPr>
          <p:nvPr>
            <p:ph idx="1"/>
          </p:nvPr>
        </p:nvSpPr>
        <p:spPr>
          <a:xfrm>
            <a:off x="1524000" y="1905000"/>
            <a:ext cx="7162800" cy="4552528"/>
          </a:xfrm>
        </p:spPr>
        <p:txBody>
          <a:bodyPr>
            <a:noAutofit/>
          </a:bodyPr>
          <a:lstStyle/>
          <a:p>
            <a:pPr fontAlgn="base">
              <a:spcBef>
                <a:spcPts val="0"/>
              </a:spcBef>
            </a:pPr>
            <a:r>
              <a:rPr lang="en-US" sz="2400" b="1" dirty="0" smtClean="0">
                <a:solidFill>
                  <a:srgbClr val="000000"/>
                </a:solidFill>
                <a:latin typeface="Arial" panose="020B0604020202020204" pitchFamily="34" charset="0"/>
              </a:rPr>
              <a:t>Performance Requirement</a:t>
            </a:r>
          </a:p>
          <a:p>
            <a:pPr fontAlgn="base">
              <a:spcBef>
                <a:spcPts val="0"/>
              </a:spcBef>
            </a:pPr>
            <a:r>
              <a:rPr lang="en-US" sz="2400" b="1" dirty="0" smtClean="0">
                <a:solidFill>
                  <a:srgbClr val="000000"/>
                </a:solidFill>
                <a:latin typeface="Arial" panose="020B0604020202020204" pitchFamily="34" charset="0"/>
              </a:rPr>
              <a:t>Space Requirement</a:t>
            </a:r>
          </a:p>
          <a:p>
            <a:pPr fontAlgn="base">
              <a:spcBef>
                <a:spcPts val="0"/>
              </a:spcBef>
            </a:pPr>
            <a:r>
              <a:rPr lang="en-US" sz="2400" b="1" dirty="0" smtClean="0">
                <a:solidFill>
                  <a:srgbClr val="000000"/>
                </a:solidFill>
                <a:latin typeface="Arial" panose="020B0604020202020204" pitchFamily="34" charset="0"/>
              </a:rPr>
              <a:t>Usability Requirement</a:t>
            </a:r>
          </a:p>
          <a:p>
            <a:pPr fontAlgn="base">
              <a:spcBef>
                <a:spcPts val="0"/>
              </a:spcBef>
            </a:pPr>
            <a:r>
              <a:rPr lang="en-US" sz="2400" b="1" dirty="0" smtClean="0">
                <a:solidFill>
                  <a:srgbClr val="000000"/>
                </a:solidFill>
                <a:latin typeface="Arial" panose="020B0604020202020204" pitchFamily="34" charset="0"/>
              </a:rPr>
              <a:t>Dependability Requirement</a:t>
            </a:r>
          </a:p>
          <a:p>
            <a:pPr fontAlgn="base">
              <a:spcBef>
                <a:spcPts val="0"/>
              </a:spcBef>
            </a:pPr>
            <a:r>
              <a:rPr lang="en-US" sz="2400" b="1" dirty="0" smtClean="0">
                <a:solidFill>
                  <a:srgbClr val="000000"/>
                </a:solidFill>
                <a:latin typeface="Arial" panose="020B0604020202020204" pitchFamily="34" charset="0"/>
              </a:rPr>
              <a:t>Security Requirement</a:t>
            </a:r>
          </a:p>
          <a:p>
            <a:pPr fontAlgn="base">
              <a:spcBef>
                <a:spcPts val="0"/>
              </a:spcBef>
            </a:pPr>
            <a:r>
              <a:rPr lang="en-US" sz="2400" b="1" dirty="0" smtClean="0">
                <a:solidFill>
                  <a:srgbClr val="000000"/>
                </a:solidFill>
                <a:latin typeface="Arial" panose="020B0604020202020204" pitchFamily="34" charset="0"/>
              </a:rPr>
              <a:t>Operational Requirement</a:t>
            </a:r>
          </a:p>
          <a:p>
            <a:pPr fontAlgn="base">
              <a:spcBef>
                <a:spcPts val="0"/>
              </a:spcBef>
            </a:pPr>
            <a:r>
              <a:rPr lang="en-US" sz="2400" b="1" dirty="0" smtClean="0">
                <a:solidFill>
                  <a:srgbClr val="000000"/>
                </a:solidFill>
                <a:latin typeface="Arial" panose="020B0604020202020204" pitchFamily="34" charset="0"/>
              </a:rPr>
              <a:t>Environment Requirement</a:t>
            </a:r>
          </a:p>
          <a:p>
            <a:pPr fontAlgn="base">
              <a:spcBef>
                <a:spcPts val="0"/>
              </a:spcBef>
            </a:pPr>
            <a:r>
              <a:rPr lang="en-US" sz="2400" b="1" dirty="0" smtClean="0">
                <a:solidFill>
                  <a:srgbClr val="000000"/>
                </a:solidFill>
                <a:latin typeface="Arial" panose="020B0604020202020204" pitchFamily="34" charset="0"/>
              </a:rPr>
              <a:t>Development Requirement</a:t>
            </a:r>
          </a:p>
          <a:p>
            <a:pPr fontAlgn="base">
              <a:spcBef>
                <a:spcPts val="0"/>
              </a:spcBef>
            </a:pPr>
            <a:r>
              <a:rPr lang="en-US" sz="2400" b="1" dirty="0" smtClean="0">
                <a:solidFill>
                  <a:srgbClr val="000000"/>
                </a:solidFill>
                <a:latin typeface="Arial" panose="020B0604020202020204" pitchFamily="34" charset="0"/>
              </a:rPr>
              <a:t>Accounting Requirement</a:t>
            </a:r>
            <a:endParaRPr lang="en-US" sz="2400" dirty="0"/>
          </a:p>
        </p:txBody>
      </p:sp>
    </p:spTree>
    <p:extLst>
      <p:ext uri="{BB962C8B-B14F-4D97-AF65-F5344CB8AC3E}">
        <p14:creationId xmlns:p14="http://schemas.microsoft.com/office/powerpoint/2010/main" val="42201879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Algerian" panose="04020705040A02060702" pitchFamily="82" charset="0"/>
              </a:rPr>
              <a:t>                 Conclusion</a:t>
            </a:r>
            <a:endParaRPr lang="en-US" sz="4000" dirty="0">
              <a:latin typeface="Algerian" panose="04020705040A02060702" pitchFamily="82" charset="0"/>
            </a:endParaRPr>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34166"/>
            <a:ext cx="9143999" cy="5023834"/>
          </a:xfrm>
          <a:prstGeom prst="rect">
            <a:avLst/>
          </a:prstGeom>
        </p:spPr>
      </p:pic>
      <p:sp>
        <p:nvSpPr>
          <p:cNvPr id="5" name="TextBox 4"/>
          <p:cNvSpPr txBox="1"/>
          <p:nvPr/>
        </p:nvSpPr>
        <p:spPr>
          <a:xfrm>
            <a:off x="402772" y="2881993"/>
            <a:ext cx="8142514" cy="2246769"/>
          </a:xfrm>
          <a:prstGeom prst="rect">
            <a:avLst/>
          </a:prstGeom>
          <a:noFill/>
        </p:spPr>
        <p:txBody>
          <a:bodyPr wrap="square" rtlCol="0">
            <a:spAutoFit/>
          </a:bodyPr>
          <a:lstStyle/>
          <a:p>
            <a:pPr defTabSz="342900"/>
            <a:r>
              <a:rPr lang="en-US" sz="2800" dirty="0"/>
              <a:t>We sincerely wish that the software we are about to create will ease out the hall life for students and also suffice the hall management committee to carry out necessary works in a smooth and reliable manner. </a:t>
            </a:r>
            <a:endParaRPr lang="en-US" sz="2800" dirty="0">
              <a:solidFill>
                <a:srgbClr val="A7D535">
                  <a:lumMod val="20000"/>
                  <a:lumOff val="80000"/>
                </a:srgbClr>
              </a:solidFill>
            </a:endParaRPr>
          </a:p>
        </p:txBody>
      </p:sp>
    </p:spTree>
    <p:extLst>
      <p:ext uri="{BB962C8B-B14F-4D97-AF65-F5344CB8AC3E}">
        <p14:creationId xmlns:p14="http://schemas.microsoft.com/office/powerpoint/2010/main" val="21741271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extBox 6"/>
          <p:cNvSpPr txBox="1"/>
          <p:nvPr/>
        </p:nvSpPr>
        <p:spPr>
          <a:xfrm>
            <a:off x="1415143" y="2840378"/>
            <a:ext cx="6469225" cy="1200329"/>
          </a:xfrm>
          <a:prstGeom prst="rect">
            <a:avLst/>
          </a:prstGeom>
          <a:noFill/>
        </p:spPr>
        <p:txBody>
          <a:bodyPr wrap="square" rtlCol="0">
            <a:spAutoFit/>
          </a:bodyPr>
          <a:lstStyle/>
          <a:p>
            <a:r>
              <a:rPr lang="en-US" sz="7200" i="1" dirty="0">
                <a:latin typeface="Cooper Black" panose="0208090404030B020404" pitchFamily="18" charset="0"/>
              </a:rPr>
              <a:t>THANK YOU</a:t>
            </a:r>
          </a:p>
        </p:txBody>
      </p:sp>
    </p:spTree>
    <p:extLst>
      <p:ext uri="{BB962C8B-B14F-4D97-AF65-F5344CB8AC3E}">
        <p14:creationId xmlns:p14="http://schemas.microsoft.com/office/powerpoint/2010/main" val="259958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
            <a:ext cx="9144000" cy="6934200"/>
          </a:xfrm>
          <a:prstGeom prst="rect">
            <a:avLst/>
          </a:prstGeom>
        </p:spPr>
      </p:pic>
    </p:spTree>
    <p:extLst>
      <p:ext uri="{BB962C8B-B14F-4D97-AF65-F5344CB8AC3E}">
        <p14:creationId xmlns:p14="http://schemas.microsoft.com/office/powerpoint/2010/main" val="26668030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29230" y="1264920"/>
            <a:ext cx="7469610" cy="4114800"/>
          </a:xfrm>
          <a:prstGeom prst="rect">
            <a:avLst/>
          </a:prstGeom>
        </p:spPr>
      </p:pic>
      <p:sp>
        <p:nvSpPr>
          <p:cNvPr id="9" name="标题 1"/>
          <p:cNvSpPr txBox="1">
            <a:spLocks/>
          </p:cNvSpPr>
          <p:nvPr/>
        </p:nvSpPr>
        <p:spPr>
          <a:xfrm>
            <a:off x="3048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Group Members</a:t>
            </a:r>
            <a:endParaRPr lang="zh-CN" altLang="en-US" dirty="0"/>
          </a:p>
        </p:txBody>
      </p:sp>
    </p:spTree>
    <p:extLst>
      <p:ext uri="{BB962C8B-B14F-4D97-AF65-F5344CB8AC3E}">
        <p14:creationId xmlns:p14="http://schemas.microsoft.com/office/powerpoint/2010/main" val="4677071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609600"/>
            <a:ext cx="8229600" cy="1143000"/>
          </a:xfrm>
        </p:spPr>
        <p:txBody>
          <a:bodyPr>
            <a:normAutofit/>
          </a:bodyPr>
          <a:lstStyle/>
          <a:p>
            <a:r>
              <a:rPr lang="en-US" sz="4800" dirty="0" smtClean="0">
                <a:latin typeface="Algerian" panose="04020705040A02060702" pitchFamily="82" charset="0"/>
              </a:rPr>
              <a:t>Introduction</a:t>
            </a:r>
            <a:endParaRPr lang="zh-CN" altLang="en-US" sz="4800" dirty="0">
              <a:latin typeface="Algerian" panose="04020705040A02060702" pitchFamily="82" charset="0"/>
            </a:endParaRPr>
          </a:p>
        </p:txBody>
      </p:sp>
      <p:sp>
        <p:nvSpPr>
          <p:cNvPr id="3" name="内容占位符 2"/>
          <p:cNvSpPr>
            <a:spLocks noGrp="1"/>
          </p:cNvSpPr>
          <p:nvPr>
            <p:ph idx="1"/>
          </p:nvPr>
        </p:nvSpPr>
        <p:spPr>
          <a:xfrm>
            <a:off x="609600" y="2286000"/>
            <a:ext cx="7924800" cy="3840163"/>
          </a:xfrm>
        </p:spPr>
        <p:txBody>
          <a:bodyPr>
            <a:normAutofit/>
          </a:bodyPr>
          <a:lstStyle/>
          <a:p>
            <a:pPr marL="0" indent="0" algn="just">
              <a:buNone/>
            </a:pPr>
            <a:r>
              <a:rPr lang="en-US" sz="2800" dirty="0"/>
              <a:t>A </a:t>
            </a:r>
            <a:r>
              <a:rPr lang="en-US" sz="2800" b="1" dirty="0"/>
              <a:t>software requirements specification</a:t>
            </a:r>
            <a:r>
              <a:rPr lang="en-US" sz="2800" dirty="0"/>
              <a:t> (</a:t>
            </a:r>
            <a:r>
              <a:rPr lang="en-US" sz="2800" b="1" dirty="0"/>
              <a:t>SRS</a:t>
            </a:r>
            <a:r>
              <a:rPr lang="en-US" sz="2800" dirty="0"/>
              <a:t>) is a description of a software system to be developed. It lays out functional and non-functional requirements, and may include a set of use cases that describe user interactions that the software must provide. </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4800" dirty="0" smtClean="0">
                <a:latin typeface="Algerian" panose="04020705040A02060702" pitchFamily="82" charset="0"/>
              </a:rPr>
              <a:t>Stakeholders</a:t>
            </a:r>
            <a:endParaRPr lang="zh-CN" altLang="en-US" sz="4800" dirty="0">
              <a:latin typeface="Algerian" panose="04020705040A02060702" pitchFamily="82" charset="0"/>
            </a:endParaRPr>
          </a:p>
        </p:txBody>
      </p:sp>
      <p:sp>
        <p:nvSpPr>
          <p:cNvPr id="3" name="内容占位符 2"/>
          <p:cNvSpPr>
            <a:spLocks noGrp="1"/>
          </p:cNvSpPr>
          <p:nvPr>
            <p:ph idx="1"/>
          </p:nvPr>
        </p:nvSpPr>
        <p:spPr>
          <a:xfrm>
            <a:off x="533400" y="1417638"/>
            <a:ext cx="3733800" cy="2773361"/>
          </a:xfrm>
        </p:spPr>
        <p:txBody>
          <a:bodyPr>
            <a:noAutofit/>
          </a:bodyPr>
          <a:lstStyle/>
          <a:p>
            <a:pPr marL="0" indent="0" algn="just">
              <a:buNone/>
            </a:pPr>
            <a:r>
              <a:rPr lang="en-US" sz="2200" dirty="0"/>
              <a:t>A </a:t>
            </a:r>
            <a:r>
              <a:rPr lang="en-US" sz="2200" b="1" dirty="0"/>
              <a:t>stakeholder</a:t>
            </a:r>
            <a:r>
              <a:rPr lang="en-US" sz="2200" dirty="0"/>
              <a:t> is a party that has an interest in a company, and can either affect or be affected by the business. The </a:t>
            </a:r>
            <a:r>
              <a:rPr lang="en-US" sz="2200" dirty="0" smtClean="0"/>
              <a:t>primary </a:t>
            </a:r>
            <a:r>
              <a:rPr lang="en-US" sz="2200" b="1" dirty="0" smtClean="0"/>
              <a:t>stakeholders</a:t>
            </a:r>
            <a:r>
              <a:rPr lang="en-US" sz="2200" dirty="0" smtClean="0"/>
              <a:t> in </a:t>
            </a:r>
            <a:r>
              <a:rPr lang="en-US" sz="2200" dirty="0"/>
              <a:t>a typical corporation are its </a:t>
            </a:r>
            <a:r>
              <a:rPr lang="en-US" sz="2200" dirty="0" smtClean="0"/>
              <a:t>investors, employees </a:t>
            </a:r>
            <a:r>
              <a:rPr lang="en-US" sz="2200" dirty="0"/>
              <a:t>and customers.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6492" y="2916722"/>
            <a:ext cx="4020493" cy="319291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386272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800" dirty="0" smtClean="0">
                <a:latin typeface="Algerian" panose="04020705040A02060702" pitchFamily="82" charset="0"/>
              </a:rPr>
              <a:t>Stakeholders</a:t>
            </a:r>
            <a:endParaRPr lang="zh-CN" altLang="en-US" sz="4800" dirty="0">
              <a:latin typeface="Algerian" panose="04020705040A02060702" pitchFamily="82" charset="0"/>
            </a:endParaRPr>
          </a:p>
        </p:txBody>
      </p:sp>
      <p:sp>
        <p:nvSpPr>
          <p:cNvPr id="3" name="内容占位符 2"/>
          <p:cNvSpPr>
            <a:spLocks noGrp="1"/>
          </p:cNvSpPr>
          <p:nvPr>
            <p:ph idx="1"/>
          </p:nvPr>
        </p:nvSpPr>
        <p:spPr/>
        <p:txBody>
          <a:bodyPr>
            <a:normAutofit/>
          </a:bodyPr>
          <a:lstStyle/>
          <a:p>
            <a:pPr algn="just"/>
            <a:endParaRPr lang="en-US" sz="2800" dirty="0" smtClean="0"/>
          </a:p>
          <a:p>
            <a:pPr algn="just"/>
            <a:endParaRPr lang="en-US" sz="2800" dirty="0"/>
          </a:p>
          <a:p>
            <a:pPr algn="just"/>
            <a:r>
              <a:rPr lang="en-US" sz="2800" dirty="0" smtClean="0"/>
              <a:t>Students</a:t>
            </a:r>
          </a:p>
          <a:p>
            <a:pPr algn="just"/>
            <a:r>
              <a:rPr lang="en-US" sz="2800" dirty="0" smtClean="0"/>
              <a:t>Hall Staffs</a:t>
            </a:r>
          </a:p>
          <a:p>
            <a:pPr algn="just"/>
            <a:r>
              <a:rPr lang="en-US" sz="2800" dirty="0"/>
              <a:t>Hall M</a:t>
            </a:r>
            <a:r>
              <a:rPr lang="en-US" sz="2800" dirty="0" smtClean="0"/>
              <a:t>anager</a:t>
            </a:r>
          </a:p>
          <a:p>
            <a:pPr algn="just"/>
            <a:r>
              <a:rPr lang="en-US" sz="2800" dirty="0"/>
              <a:t>Hall A</a:t>
            </a:r>
            <a:r>
              <a:rPr lang="en-US" sz="2800" dirty="0" smtClean="0"/>
              <a:t>uthority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635760"/>
            <a:ext cx="5272434" cy="4307840"/>
          </a:xfrm>
          <a:prstGeom prst="rect">
            <a:avLst/>
          </a:prstGeom>
          <a:ln>
            <a:noFill/>
          </a:ln>
          <a:effectLst>
            <a:softEdge rad="112500"/>
          </a:effectLst>
        </p:spPr>
      </p:pic>
    </p:spTree>
    <p:extLst>
      <p:ext uri="{BB962C8B-B14F-4D97-AF65-F5344CB8AC3E}">
        <p14:creationId xmlns:p14="http://schemas.microsoft.com/office/powerpoint/2010/main" val="30669310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内容占位符 2"/>
          <p:cNvSpPr>
            <a:spLocks noGrp="1"/>
          </p:cNvSpPr>
          <p:nvPr>
            <p:ph idx="1"/>
          </p:nvPr>
        </p:nvSpPr>
        <p:spPr>
          <a:xfrm>
            <a:off x="4343400" y="1752600"/>
            <a:ext cx="4267200" cy="4114800"/>
          </a:xfrm>
        </p:spPr>
        <p:txBody>
          <a:bodyPr>
            <a:noAutofit/>
          </a:bodyPr>
          <a:lstStyle/>
          <a:p>
            <a:pPr marL="0" indent="0">
              <a:buNone/>
            </a:pPr>
            <a:r>
              <a:rPr lang="en-US" sz="2000" dirty="0"/>
              <a:t>System Managers: </a:t>
            </a:r>
          </a:p>
          <a:p>
            <a:r>
              <a:rPr lang="en-US" sz="2000" dirty="0"/>
              <a:t>Database administrator</a:t>
            </a:r>
          </a:p>
          <a:p>
            <a:r>
              <a:rPr lang="en-US" sz="2000" dirty="0"/>
              <a:t>IT officers and server </a:t>
            </a:r>
            <a:r>
              <a:rPr lang="en-US" sz="2000" dirty="0" smtClean="0"/>
              <a:t>room </a:t>
            </a:r>
          </a:p>
          <a:p>
            <a:pPr marL="0" indent="0">
              <a:buNone/>
            </a:pPr>
            <a:r>
              <a:rPr lang="en-US" sz="2000" dirty="0" smtClean="0"/>
              <a:t>      officers</a:t>
            </a:r>
          </a:p>
          <a:p>
            <a:pPr marL="0" indent="0">
              <a:buNone/>
            </a:pPr>
            <a:r>
              <a:rPr lang="en-US" sz="2000" dirty="0" smtClean="0"/>
              <a:t>System </a:t>
            </a:r>
            <a:r>
              <a:rPr lang="en-US" sz="2000" dirty="0"/>
              <a:t>Owners:</a:t>
            </a:r>
          </a:p>
          <a:p>
            <a:r>
              <a:rPr lang="en-US" sz="2000" dirty="0"/>
              <a:t>key contributor in developing system design specifications to ensure the </a:t>
            </a:r>
            <a:r>
              <a:rPr lang="en-US" sz="2000" dirty="0" smtClean="0"/>
              <a:t>security</a:t>
            </a:r>
          </a:p>
          <a:p>
            <a:pPr marL="0" indent="0">
              <a:buNone/>
            </a:pPr>
            <a:r>
              <a:rPr lang="en-US" sz="2000" dirty="0" smtClean="0"/>
              <a:t>External </a:t>
            </a:r>
            <a:r>
              <a:rPr lang="en-US" sz="2000" dirty="0"/>
              <a:t>Stakeholders</a:t>
            </a:r>
            <a:r>
              <a:rPr lang="en-US" sz="2000" dirty="0" smtClean="0"/>
              <a:t>:</a:t>
            </a:r>
            <a:endParaRPr lang="en-US" sz="2000" dirty="0"/>
          </a:p>
          <a:p>
            <a:r>
              <a:rPr lang="en-US" sz="2000" dirty="0"/>
              <a:t>Bank that conducts the money </a:t>
            </a:r>
            <a:r>
              <a:rPr lang="en-US" sz="2000" dirty="0" smtClean="0"/>
              <a:t>transactions </a:t>
            </a:r>
            <a:r>
              <a:rPr lang="en-US" sz="2000" dirty="0"/>
              <a:t>of the hall</a:t>
            </a:r>
            <a:r>
              <a:rPr lang="en-US" sz="2000" dirty="0" smtClean="0"/>
              <a:t>.</a:t>
            </a:r>
            <a:endParaRPr lang="en-US" sz="20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29" y="1574998"/>
            <a:ext cx="4051453" cy="4470004"/>
          </a:xfrm>
          <a:prstGeom prst="rect">
            <a:avLst/>
          </a:prstGeom>
          <a:ln>
            <a:noFill/>
          </a:ln>
          <a:effectLst>
            <a:softEdge rad="112500"/>
          </a:effectLst>
        </p:spPr>
      </p:pic>
      <p:sp>
        <p:nvSpPr>
          <p:cNvPr id="4" name="标题 1"/>
          <p:cNvSpPr>
            <a:spLocks noGrp="1"/>
          </p:cNvSpPr>
          <p:nvPr>
            <p:ph type="title"/>
          </p:nvPr>
        </p:nvSpPr>
        <p:spPr>
          <a:xfrm>
            <a:off x="457200" y="261875"/>
            <a:ext cx="8229600" cy="1143000"/>
          </a:xfrm>
        </p:spPr>
        <p:txBody>
          <a:bodyPr>
            <a:normAutofit/>
          </a:bodyPr>
          <a:lstStyle/>
          <a:p>
            <a:r>
              <a:rPr lang="en-US" altLang="zh-CN" sz="4800" dirty="0" smtClean="0">
                <a:latin typeface="Algerian" panose="04020705040A02060702" pitchFamily="82" charset="0"/>
              </a:rPr>
              <a:t>Stakeholders</a:t>
            </a:r>
            <a:endParaRPr lang="zh-CN" altLang="en-US" sz="4800" dirty="0">
              <a:latin typeface="Algerian" panose="04020705040A02060702" pitchFamily="82" charset="0"/>
            </a:endParaRPr>
          </a:p>
        </p:txBody>
      </p:sp>
    </p:spTree>
    <p:extLst>
      <p:ext uri="{BB962C8B-B14F-4D97-AF65-F5344CB8AC3E}">
        <p14:creationId xmlns:p14="http://schemas.microsoft.com/office/powerpoint/2010/main" val="23616482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latin typeface="Algerian" panose="04020705040A02060702" pitchFamily="82" charset="0"/>
              </a:rPr>
              <a:t>Types of </a:t>
            </a:r>
            <a:r>
              <a:rPr lang="en-US" dirty="0" smtClean="0">
                <a:latin typeface="Algerian" panose="04020705040A02060702" pitchFamily="82" charset="0"/>
              </a:rPr>
              <a:t>Requirements</a:t>
            </a:r>
            <a:endParaRPr lang="zh-CN" altLang="en-US" dirty="0">
              <a:latin typeface="Algerian" panose="04020705040A02060702" pitchFamily="82" charset="0"/>
            </a:endParaRPr>
          </a:p>
        </p:txBody>
      </p:sp>
      <p:pic>
        <p:nvPicPr>
          <p:cNvPr id="5" name="Picture 4"/>
          <p:cNvPicPr>
            <a:picLocks noChangeAspect="1"/>
          </p:cNvPicPr>
          <p:nvPr/>
        </p:nvPicPr>
        <p:blipFill>
          <a:blip r:embed="rId2"/>
          <a:stretch>
            <a:fillRect/>
          </a:stretch>
        </p:blipFill>
        <p:spPr>
          <a:xfrm>
            <a:off x="2362200" y="1443038"/>
            <a:ext cx="4800600" cy="4516822"/>
          </a:xfrm>
          <a:prstGeom prst="rect">
            <a:avLst/>
          </a:prstGeom>
          <a:ln>
            <a:noFill/>
          </a:ln>
          <a:effectLst>
            <a:softEdge rad="112500"/>
          </a:effectLst>
        </p:spPr>
      </p:pic>
    </p:spTree>
    <p:extLst>
      <p:ext uri="{BB962C8B-B14F-4D97-AF65-F5344CB8AC3E}">
        <p14:creationId xmlns:p14="http://schemas.microsoft.com/office/powerpoint/2010/main" val="18613600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Algerian" panose="04020705040A02060702" pitchFamily="82" charset="0"/>
              </a:rPr>
              <a:t>Our Basic Requirements</a:t>
            </a:r>
            <a:endParaRPr lang="zh-CN" altLang="en-US" dirty="0">
              <a:latin typeface="Algerian" panose="04020705040A02060702" pitchFamily="82" charset="0"/>
            </a:endParaRPr>
          </a:p>
        </p:txBody>
      </p:sp>
      <p:sp>
        <p:nvSpPr>
          <p:cNvPr id="3" name="内容占位符 2"/>
          <p:cNvSpPr>
            <a:spLocks noGrp="1"/>
          </p:cNvSpPr>
          <p:nvPr>
            <p:ph idx="1"/>
          </p:nvPr>
        </p:nvSpPr>
        <p:spPr>
          <a:xfrm>
            <a:off x="685800" y="1752600"/>
            <a:ext cx="8001000" cy="4373563"/>
          </a:xfrm>
        </p:spPr>
        <p:txBody>
          <a:bodyPr>
            <a:normAutofit fontScale="92500" lnSpcReduction="20000"/>
          </a:bodyPr>
          <a:lstStyle/>
          <a:p>
            <a:pPr marL="0" indent="0">
              <a:buNone/>
            </a:pPr>
            <a:r>
              <a:rPr lang="en-US" dirty="0"/>
              <a:t>1.Online meal sign for students</a:t>
            </a:r>
          </a:p>
          <a:p>
            <a:pPr marL="0" indent="0">
              <a:buNone/>
            </a:pPr>
            <a:r>
              <a:rPr lang="en-US" dirty="0"/>
              <a:t>2.Not allowing to sign other student’s meal</a:t>
            </a:r>
          </a:p>
          <a:p>
            <a:pPr marL="0" indent="0">
              <a:buNone/>
            </a:pPr>
            <a:r>
              <a:rPr lang="en-US" dirty="0"/>
              <a:t>3.Providing sufficient time to hall stuff to entry necessary information</a:t>
            </a:r>
          </a:p>
          <a:p>
            <a:pPr marL="0" indent="0">
              <a:buNone/>
            </a:pPr>
            <a:r>
              <a:rPr lang="en-US" dirty="0"/>
              <a:t>4.Providing secured access of the hall accounting system only to manager and authority</a:t>
            </a:r>
          </a:p>
          <a:p>
            <a:pPr marL="0" indent="0">
              <a:buNone/>
            </a:pPr>
            <a:r>
              <a:rPr lang="en-US" dirty="0"/>
              <a:t>5.Facility to see both hall and mess bill online </a:t>
            </a:r>
          </a:p>
          <a:p>
            <a:pPr marL="0" indent="0">
              <a:buNone/>
            </a:pPr>
            <a:r>
              <a:rPr lang="en-US" dirty="0"/>
              <a:t>6.Facility to see urgent hall notices online</a:t>
            </a:r>
          </a:p>
          <a:p>
            <a:pPr marL="0" indent="0">
              <a:buNone/>
            </a:pPr>
            <a:r>
              <a:rPr lang="en-US" dirty="0"/>
              <a:t/>
            </a:r>
            <a:br>
              <a:rPr lang="en-US" dirty="0"/>
            </a:br>
            <a:endParaRPr lang="zh-CN" altLang="en-US" dirty="0"/>
          </a:p>
        </p:txBody>
      </p:sp>
    </p:spTree>
    <p:extLst>
      <p:ext uri="{BB962C8B-B14F-4D97-AF65-F5344CB8AC3E}">
        <p14:creationId xmlns:p14="http://schemas.microsoft.com/office/powerpoint/2010/main" val="17887803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3.xml><?xml version="1.0" encoding="utf-8"?>
<a:theme xmlns:a="http://schemas.openxmlformats.org/drawingml/2006/main" name="2_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4.xml><?xml version="1.0" encoding="utf-8"?>
<a:theme xmlns:a="http://schemas.openxmlformats.org/drawingml/2006/main" name="3_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watermark</Template>
  <TotalTime>203</TotalTime>
  <Words>1073</Words>
  <Application>Microsoft Office PowerPoint</Application>
  <PresentationFormat>On-screen Show (4:3)</PresentationFormat>
  <Paragraphs>179</Paragraphs>
  <Slides>24</Slides>
  <Notes>6</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24</vt:i4>
      </vt:variant>
    </vt:vector>
  </HeadingPairs>
  <TitlesOfParts>
    <vt:vector size="35" baseType="lpstr">
      <vt:lpstr>宋体</vt:lpstr>
      <vt:lpstr>Algerian</vt:lpstr>
      <vt:lpstr>Arial</vt:lpstr>
      <vt:lpstr>Calibri</vt:lpstr>
      <vt:lpstr>Cooper Black</vt:lpstr>
      <vt:lpstr>Trebuchet MS</vt:lpstr>
      <vt:lpstr>Wingdings</vt:lpstr>
      <vt:lpstr>Office 主题</vt:lpstr>
      <vt:lpstr>1_Berlin</vt:lpstr>
      <vt:lpstr>2_Berlin</vt:lpstr>
      <vt:lpstr>3_Berlin</vt:lpstr>
      <vt:lpstr>Osmany Hall Messing System</vt:lpstr>
      <vt:lpstr>PowerPoint Presentation</vt:lpstr>
      <vt:lpstr>PowerPoint Presentation</vt:lpstr>
      <vt:lpstr>Introduction</vt:lpstr>
      <vt:lpstr>Stakeholders</vt:lpstr>
      <vt:lpstr>Stakeholders</vt:lpstr>
      <vt:lpstr>Stakeholders</vt:lpstr>
      <vt:lpstr>Types of Requirements</vt:lpstr>
      <vt:lpstr>Our Basic Requirements</vt:lpstr>
      <vt:lpstr>User &amp;System requirements</vt:lpstr>
      <vt:lpstr>Types of Requirements:</vt:lpstr>
      <vt:lpstr>Types of Requirements</vt:lpstr>
      <vt:lpstr>Types of Requirements</vt:lpstr>
      <vt:lpstr>Types of Requirements</vt:lpstr>
      <vt:lpstr>Types of Requirements</vt:lpstr>
      <vt:lpstr>Functional Requirements</vt:lpstr>
      <vt:lpstr>Functional Requirements</vt:lpstr>
      <vt:lpstr>Functional Requirements</vt:lpstr>
      <vt:lpstr>Functional Requirements</vt:lpstr>
      <vt:lpstr>Non Functional Requirements</vt:lpstr>
      <vt:lpstr>Non Functional Requirements</vt:lpstr>
      <vt:lpstr>                 Conclusion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Osmany Hall Messing System</dc:title>
  <dc:creator>Nabila Khan</dc:creator>
  <cp:lastModifiedBy>User</cp:lastModifiedBy>
  <cp:revision>21</cp:revision>
  <dcterms:created xsi:type="dcterms:W3CDTF">2016-08-09T18:49:06Z</dcterms:created>
  <dcterms:modified xsi:type="dcterms:W3CDTF">2016-11-07T13:39:17Z</dcterms:modified>
</cp:coreProperties>
</file>